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3" r:id="rId3"/>
    <p:sldId id="274" r:id="rId4"/>
    <p:sldId id="275" r:id="rId5"/>
    <p:sldId id="276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0" r:id="rId19"/>
    <p:sldId id="281" r:id="rId20"/>
    <p:sldId id="282" r:id="rId21"/>
    <p:sldId id="283" r:id="rId22"/>
    <p:sldId id="271" r:id="rId23"/>
    <p:sldId id="272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14814-AED1-41DD-AE29-EC5261DB385D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1E47F6-7629-4E0A-89E9-C5FD35F2D2AA}">
      <dgm:prSet phldrT="[Текст]"/>
      <dgm:spPr/>
      <dgm:t>
        <a:bodyPr/>
        <a:lstStyle/>
        <a:p>
          <a:r>
            <a:rPr lang="uk-UA" dirty="0" smtClean="0"/>
            <a:t>Абіотична частина</a:t>
          </a:r>
          <a:endParaRPr lang="ru-RU" dirty="0"/>
        </a:p>
      </dgm:t>
    </dgm:pt>
    <dgm:pt modelId="{F28BED71-FB99-4183-9CC6-81683D265ABD}" type="parTrans" cxnId="{B6EC455A-DDB7-4E6F-AAD3-77243198FC8F}">
      <dgm:prSet/>
      <dgm:spPr/>
      <dgm:t>
        <a:bodyPr/>
        <a:lstStyle/>
        <a:p>
          <a:endParaRPr lang="ru-RU"/>
        </a:p>
      </dgm:t>
    </dgm:pt>
    <dgm:pt modelId="{FF95223F-9DE6-44E4-A3C5-E517B8DB1E4C}" type="sibTrans" cxnId="{B6EC455A-DDB7-4E6F-AAD3-77243198FC8F}">
      <dgm:prSet/>
      <dgm:spPr/>
      <dgm:t>
        <a:bodyPr/>
        <a:lstStyle/>
        <a:p>
          <a:endParaRPr lang="ru-RU"/>
        </a:p>
      </dgm:t>
    </dgm:pt>
    <dgm:pt modelId="{3A4D3DE2-2798-4029-8E15-72FD8604B77E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Неорганічні сполуки( вуглекислий газ, кисень, азот, вода, сірководень), що включаються у біогенну міграцію речовин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40B3D42-5C23-4EDC-972F-EACEF4E35756}" type="parTrans" cxnId="{0BA649B3-9D99-4A17-92B7-7DB5A08A4B74}">
      <dgm:prSet/>
      <dgm:spPr/>
      <dgm:t>
        <a:bodyPr/>
        <a:lstStyle/>
        <a:p>
          <a:endParaRPr lang="ru-RU"/>
        </a:p>
      </dgm:t>
    </dgm:pt>
    <dgm:pt modelId="{59DE2BDB-01D4-4FE0-916E-8394BA57AD37}" type="sibTrans" cxnId="{0BA649B3-9D99-4A17-92B7-7DB5A08A4B74}">
      <dgm:prSet/>
      <dgm:spPr/>
      <dgm:t>
        <a:bodyPr/>
        <a:lstStyle/>
        <a:p>
          <a:endParaRPr lang="ru-RU"/>
        </a:p>
      </dgm:t>
    </dgm:pt>
    <dgm:pt modelId="{82133C80-061D-46CE-8170-871AEEACC57D}">
      <dgm:prSet phldrT="[Текст]"/>
      <dgm:spPr/>
      <dgm:t>
        <a:bodyPr/>
        <a:lstStyle/>
        <a:p>
          <a:r>
            <a:rPr lang="uk-UA" dirty="0" smtClean="0"/>
            <a:t>Біотична частина</a:t>
          </a:r>
          <a:endParaRPr lang="ru-RU" dirty="0"/>
        </a:p>
      </dgm:t>
    </dgm:pt>
    <dgm:pt modelId="{24B78780-C329-4A1F-953D-279E37E72B2A}" type="parTrans" cxnId="{1925C769-F75E-4F22-8602-3A6204735645}">
      <dgm:prSet/>
      <dgm:spPr/>
      <dgm:t>
        <a:bodyPr/>
        <a:lstStyle/>
        <a:p>
          <a:endParaRPr lang="ru-RU"/>
        </a:p>
      </dgm:t>
    </dgm:pt>
    <dgm:pt modelId="{D5CF4DCC-A913-4AF4-8A87-7A19EADD4C02}" type="sibTrans" cxnId="{1925C769-F75E-4F22-8602-3A6204735645}">
      <dgm:prSet/>
      <dgm:spPr/>
      <dgm:t>
        <a:bodyPr/>
        <a:lstStyle/>
        <a:p>
          <a:endParaRPr lang="ru-RU"/>
        </a:p>
      </dgm:t>
    </dgm:pt>
    <dgm:pt modelId="{C11B7D31-F979-45E5-BCE1-966F9A8A67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Продуценти, </a:t>
          </a:r>
          <a:r>
            <a:rPr lang="uk-UA" dirty="0" err="1" smtClean="0">
              <a:solidFill>
                <a:srgbClr val="002060"/>
              </a:solidFill>
            </a:rPr>
            <a:t>консументи</a:t>
          </a:r>
          <a:r>
            <a:rPr lang="uk-UA" dirty="0" smtClean="0">
              <a:solidFill>
                <a:srgbClr val="002060"/>
              </a:solidFill>
            </a:rPr>
            <a:t>, </a:t>
          </a:r>
          <a:r>
            <a:rPr lang="uk-UA" dirty="0" err="1" smtClean="0">
              <a:solidFill>
                <a:srgbClr val="002060"/>
              </a:solidFill>
            </a:rPr>
            <a:t>редуценти</a:t>
          </a:r>
          <a:r>
            <a:rPr lang="uk-UA" dirty="0" smtClean="0"/>
            <a:t>.</a:t>
          </a:r>
          <a:endParaRPr lang="ru-RU" dirty="0"/>
        </a:p>
      </dgm:t>
    </dgm:pt>
    <dgm:pt modelId="{74F6C7E3-4E4E-4535-A0C4-DBF83C301BD8}" type="parTrans" cxnId="{A0793CD9-ACC1-4F8A-87C7-20DBA53E0DB0}">
      <dgm:prSet/>
      <dgm:spPr/>
      <dgm:t>
        <a:bodyPr/>
        <a:lstStyle/>
        <a:p>
          <a:endParaRPr lang="ru-RU"/>
        </a:p>
      </dgm:t>
    </dgm:pt>
    <dgm:pt modelId="{F0A6985A-DA11-4630-8781-9AE51652C093}" type="sibTrans" cxnId="{A0793CD9-ACC1-4F8A-87C7-20DBA53E0DB0}">
      <dgm:prSet/>
      <dgm:spPr/>
      <dgm:t>
        <a:bodyPr/>
        <a:lstStyle/>
        <a:p>
          <a:endParaRPr lang="ru-RU"/>
        </a:p>
      </dgm:t>
    </dgm:pt>
    <dgm:pt modelId="{6B300FAD-9FC0-4609-8A1F-6BB43242A319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Органічні сполуки ( залишки організмів та </a:t>
          </a:r>
          <a:r>
            <a:rPr lang="uk-UA" dirty="0" err="1" smtClean="0">
              <a:solidFill>
                <a:schemeClr val="accent2">
                  <a:lumMod val="75000"/>
                </a:schemeClr>
              </a:solidFill>
            </a:rPr>
            <a:t>ін</a:t>
          </a:r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…)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463736DC-7966-442E-AA32-AE8FA6160542}" type="parTrans" cxnId="{420E4022-E7BA-478D-99F6-49223F75CA92}">
      <dgm:prSet/>
      <dgm:spPr/>
      <dgm:t>
        <a:bodyPr/>
        <a:lstStyle/>
        <a:p>
          <a:endParaRPr lang="ru-RU"/>
        </a:p>
      </dgm:t>
    </dgm:pt>
    <dgm:pt modelId="{32558B8D-5F62-4084-810B-3228BE6EC30A}" type="sibTrans" cxnId="{420E4022-E7BA-478D-99F6-49223F75CA92}">
      <dgm:prSet/>
      <dgm:spPr/>
      <dgm:t>
        <a:bodyPr/>
        <a:lstStyle/>
        <a:p>
          <a:endParaRPr lang="ru-RU"/>
        </a:p>
      </dgm:t>
    </dgm:pt>
    <dgm:pt modelId="{1C32BFED-E45D-4603-98D9-93AF2FC1734F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Кліматичний режим, або мікроклімат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54E810B7-512F-4FEE-923C-8FEEB82F4C40}" type="parTrans" cxnId="{61E6E754-A3E9-430B-A75C-AA735027A5B4}">
      <dgm:prSet/>
      <dgm:spPr/>
      <dgm:t>
        <a:bodyPr/>
        <a:lstStyle/>
        <a:p>
          <a:endParaRPr lang="ru-RU"/>
        </a:p>
      </dgm:t>
    </dgm:pt>
    <dgm:pt modelId="{72C66759-A963-43B1-9ED1-021D165F896D}" type="sibTrans" cxnId="{61E6E754-A3E9-430B-A75C-AA735027A5B4}">
      <dgm:prSet/>
      <dgm:spPr/>
      <dgm:t>
        <a:bodyPr/>
        <a:lstStyle/>
        <a:p>
          <a:endParaRPr lang="ru-RU"/>
        </a:p>
      </dgm:t>
    </dgm:pt>
    <dgm:pt modelId="{1E2CEE47-A440-4E34-B105-372ADAA30FA1}" type="pres">
      <dgm:prSet presAssocID="{CB914814-AED1-41DD-AE29-EC5261DB38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F9B25-55CF-4E3F-93CA-B25E6F8A1276}" type="pres">
      <dgm:prSet presAssocID="{091E47F6-7629-4E0A-89E9-C5FD35F2D2A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0330-93DD-4BAB-AF90-351D59F622C8}" type="pres">
      <dgm:prSet presAssocID="{091E47F6-7629-4E0A-89E9-C5FD35F2D2A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6C7D8-13BD-4981-AB3E-42AFCB61ECB5}" type="pres">
      <dgm:prSet presAssocID="{82133C80-061D-46CE-8170-871AEEACC5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CAA3-EBC8-4E0B-B2B6-C2CB28CC1AAE}" type="pres">
      <dgm:prSet presAssocID="{82133C80-061D-46CE-8170-871AEEACC57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E7154-16C5-48D2-B353-C0F478166096}" type="presOf" srcId="{1C32BFED-E45D-4603-98D9-93AF2FC1734F}" destId="{EA0D0330-93DD-4BAB-AF90-351D59F622C8}" srcOrd="0" destOrd="2" presId="urn:microsoft.com/office/officeart/2005/8/layout/vList2"/>
    <dgm:cxn modelId="{0BA649B3-9D99-4A17-92B7-7DB5A08A4B74}" srcId="{091E47F6-7629-4E0A-89E9-C5FD35F2D2AA}" destId="{3A4D3DE2-2798-4029-8E15-72FD8604B77E}" srcOrd="0" destOrd="0" parTransId="{940B3D42-5C23-4EDC-972F-EACEF4E35756}" sibTransId="{59DE2BDB-01D4-4FE0-916E-8394BA57AD37}"/>
    <dgm:cxn modelId="{11301BFE-DA09-4B2B-B8BC-5285F5E7B38D}" type="presOf" srcId="{82133C80-061D-46CE-8170-871AEEACC57D}" destId="{B656C7D8-13BD-4981-AB3E-42AFCB61ECB5}" srcOrd="0" destOrd="0" presId="urn:microsoft.com/office/officeart/2005/8/layout/vList2"/>
    <dgm:cxn modelId="{1925C769-F75E-4F22-8602-3A6204735645}" srcId="{CB914814-AED1-41DD-AE29-EC5261DB385D}" destId="{82133C80-061D-46CE-8170-871AEEACC57D}" srcOrd="1" destOrd="0" parTransId="{24B78780-C329-4A1F-953D-279E37E72B2A}" sibTransId="{D5CF4DCC-A913-4AF4-8A87-7A19EADD4C02}"/>
    <dgm:cxn modelId="{7D7E7997-AFE2-4AEB-8AF6-37CF3418117F}" type="presOf" srcId="{CB914814-AED1-41DD-AE29-EC5261DB385D}" destId="{1E2CEE47-A440-4E34-B105-372ADAA30FA1}" srcOrd="0" destOrd="0" presId="urn:microsoft.com/office/officeart/2005/8/layout/vList2"/>
    <dgm:cxn modelId="{29BF2510-4BFF-4F0C-8FC0-3F2663121FC9}" type="presOf" srcId="{6B300FAD-9FC0-4609-8A1F-6BB43242A319}" destId="{EA0D0330-93DD-4BAB-AF90-351D59F622C8}" srcOrd="0" destOrd="1" presId="urn:microsoft.com/office/officeart/2005/8/layout/vList2"/>
    <dgm:cxn modelId="{A0793CD9-ACC1-4F8A-87C7-20DBA53E0DB0}" srcId="{82133C80-061D-46CE-8170-871AEEACC57D}" destId="{C11B7D31-F979-45E5-BCE1-966F9A8A67ED}" srcOrd="0" destOrd="0" parTransId="{74F6C7E3-4E4E-4535-A0C4-DBF83C301BD8}" sibTransId="{F0A6985A-DA11-4630-8781-9AE51652C093}"/>
    <dgm:cxn modelId="{BDD87769-91E0-4A73-B52C-26058144A2CC}" type="presOf" srcId="{091E47F6-7629-4E0A-89E9-C5FD35F2D2AA}" destId="{CA9F9B25-55CF-4E3F-93CA-B25E6F8A1276}" srcOrd="0" destOrd="0" presId="urn:microsoft.com/office/officeart/2005/8/layout/vList2"/>
    <dgm:cxn modelId="{61E6E754-A3E9-430B-A75C-AA735027A5B4}" srcId="{091E47F6-7629-4E0A-89E9-C5FD35F2D2AA}" destId="{1C32BFED-E45D-4603-98D9-93AF2FC1734F}" srcOrd="2" destOrd="0" parTransId="{54E810B7-512F-4FEE-923C-8FEEB82F4C40}" sibTransId="{72C66759-A963-43B1-9ED1-021D165F896D}"/>
    <dgm:cxn modelId="{19807658-03C6-4DD3-9129-B1CE4BE0BC9B}" type="presOf" srcId="{3A4D3DE2-2798-4029-8E15-72FD8604B77E}" destId="{EA0D0330-93DD-4BAB-AF90-351D59F622C8}" srcOrd="0" destOrd="0" presId="urn:microsoft.com/office/officeart/2005/8/layout/vList2"/>
    <dgm:cxn modelId="{420E4022-E7BA-478D-99F6-49223F75CA92}" srcId="{091E47F6-7629-4E0A-89E9-C5FD35F2D2AA}" destId="{6B300FAD-9FC0-4609-8A1F-6BB43242A319}" srcOrd="1" destOrd="0" parTransId="{463736DC-7966-442E-AA32-AE8FA6160542}" sibTransId="{32558B8D-5F62-4084-810B-3228BE6EC30A}"/>
    <dgm:cxn modelId="{B6EC455A-DDB7-4E6F-AAD3-77243198FC8F}" srcId="{CB914814-AED1-41DD-AE29-EC5261DB385D}" destId="{091E47F6-7629-4E0A-89E9-C5FD35F2D2AA}" srcOrd="0" destOrd="0" parTransId="{F28BED71-FB99-4183-9CC6-81683D265ABD}" sibTransId="{FF95223F-9DE6-44E4-A3C5-E517B8DB1E4C}"/>
    <dgm:cxn modelId="{5217B58B-AFB1-470A-83FA-498D9B337D50}" type="presOf" srcId="{C11B7D31-F979-45E5-BCE1-966F9A8A67ED}" destId="{EDE0CAA3-EBC8-4E0B-B2B6-C2CB28CC1AAE}" srcOrd="0" destOrd="0" presId="urn:microsoft.com/office/officeart/2005/8/layout/vList2"/>
    <dgm:cxn modelId="{12CB4A0B-1F2B-4BAD-9BA1-1F368D7EE52A}" type="presParOf" srcId="{1E2CEE47-A440-4E34-B105-372ADAA30FA1}" destId="{CA9F9B25-55CF-4E3F-93CA-B25E6F8A1276}" srcOrd="0" destOrd="0" presId="urn:microsoft.com/office/officeart/2005/8/layout/vList2"/>
    <dgm:cxn modelId="{D09D386D-460A-475D-B121-94A2E68DB35B}" type="presParOf" srcId="{1E2CEE47-A440-4E34-B105-372ADAA30FA1}" destId="{EA0D0330-93DD-4BAB-AF90-351D59F622C8}" srcOrd="1" destOrd="0" presId="urn:microsoft.com/office/officeart/2005/8/layout/vList2"/>
    <dgm:cxn modelId="{1C16FAAE-194F-47C9-A53B-62A9C5768675}" type="presParOf" srcId="{1E2CEE47-A440-4E34-B105-372ADAA30FA1}" destId="{B656C7D8-13BD-4981-AB3E-42AFCB61ECB5}" srcOrd="2" destOrd="0" presId="urn:microsoft.com/office/officeart/2005/8/layout/vList2"/>
    <dgm:cxn modelId="{22ADE1F3-5221-4DF0-AC39-23CD8EDC2EFD}" type="presParOf" srcId="{1E2CEE47-A440-4E34-B105-372ADAA30FA1}" destId="{EDE0CAA3-EBC8-4E0B-B2B6-C2CB28CC1AAE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276B7-F05D-4F87-8EF3-1BD2CE8D8CC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6595D6-B2C3-46AA-9F1F-2A5055068DD3}">
      <dgm:prSet phldrT="[Текст]"/>
      <dgm:spPr/>
      <dgm:t>
        <a:bodyPr/>
        <a:lstStyle/>
        <a:p>
          <a:r>
            <a:rPr lang="uk-UA" dirty="0" smtClean="0"/>
            <a:t>Цілісність</a:t>
          </a:r>
          <a:endParaRPr lang="ru-RU" dirty="0"/>
        </a:p>
      </dgm:t>
    </dgm:pt>
    <dgm:pt modelId="{C7DE52D3-0F83-41C7-B79C-5697AEA591B3}" type="parTrans" cxnId="{859C98D7-9A6F-4568-BC17-B2409E160183}">
      <dgm:prSet/>
      <dgm:spPr/>
      <dgm:t>
        <a:bodyPr/>
        <a:lstStyle/>
        <a:p>
          <a:endParaRPr lang="ru-RU"/>
        </a:p>
      </dgm:t>
    </dgm:pt>
    <dgm:pt modelId="{A9D4FA9E-E8D4-4128-AD31-15455920C5F3}" type="sibTrans" cxnId="{859C98D7-9A6F-4568-BC17-B2409E160183}">
      <dgm:prSet/>
      <dgm:spPr/>
      <dgm:t>
        <a:bodyPr/>
        <a:lstStyle/>
        <a:p>
          <a:endParaRPr lang="ru-RU"/>
        </a:p>
      </dgm:t>
    </dgm:pt>
    <dgm:pt modelId="{D94599A9-4480-40C7-A30E-845484B4E398}">
      <dgm:prSet phldrT="[Текст]"/>
      <dgm:spPr/>
      <dgm:t>
        <a:bodyPr/>
        <a:lstStyle/>
        <a:p>
          <a:r>
            <a:rPr lang="uk-UA" dirty="0" smtClean="0"/>
            <a:t>Здатність до саморегуляції</a:t>
          </a:r>
          <a:endParaRPr lang="ru-RU" dirty="0"/>
        </a:p>
      </dgm:t>
    </dgm:pt>
    <dgm:pt modelId="{5F784A55-8E0D-4B91-8BBE-00E2F26D71A4}" type="parTrans" cxnId="{F978E89F-E59F-4080-9AD6-E41931A85337}">
      <dgm:prSet/>
      <dgm:spPr/>
      <dgm:t>
        <a:bodyPr/>
        <a:lstStyle/>
        <a:p>
          <a:endParaRPr lang="ru-RU"/>
        </a:p>
      </dgm:t>
    </dgm:pt>
    <dgm:pt modelId="{39CB6ED0-338A-4485-A0DC-7B7A5DC8E274}" type="sibTrans" cxnId="{F978E89F-E59F-4080-9AD6-E41931A85337}">
      <dgm:prSet/>
      <dgm:spPr/>
      <dgm:t>
        <a:bodyPr/>
        <a:lstStyle/>
        <a:p>
          <a:endParaRPr lang="ru-RU"/>
        </a:p>
      </dgm:t>
    </dgm:pt>
    <dgm:pt modelId="{D971A2CA-841F-4AFE-AEFC-0B9993D717F1}">
      <dgm:prSet phldrT="[Текст]"/>
      <dgm:spPr/>
      <dgm:t>
        <a:bodyPr/>
        <a:lstStyle/>
        <a:p>
          <a:r>
            <a:rPr lang="uk-UA" dirty="0" smtClean="0"/>
            <a:t>Здатність до самовідтворення</a:t>
          </a:r>
          <a:endParaRPr lang="ru-RU" dirty="0"/>
        </a:p>
      </dgm:t>
    </dgm:pt>
    <dgm:pt modelId="{2C3E2253-5F16-4C2F-BAD6-A910541D3D15}" type="parTrans" cxnId="{2CEEB23F-0F45-4602-A04B-7E63627B4193}">
      <dgm:prSet/>
      <dgm:spPr/>
      <dgm:t>
        <a:bodyPr/>
        <a:lstStyle/>
        <a:p>
          <a:endParaRPr lang="ru-RU"/>
        </a:p>
      </dgm:t>
    </dgm:pt>
    <dgm:pt modelId="{10FFE775-3661-4902-8504-DBC7A25F1D75}" type="sibTrans" cxnId="{2CEEB23F-0F45-4602-A04B-7E63627B4193}">
      <dgm:prSet/>
      <dgm:spPr/>
      <dgm:t>
        <a:bodyPr/>
        <a:lstStyle/>
        <a:p>
          <a:endParaRPr lang="ru-RU"/>
        </a:p>
      </dgm:t>
    </dgm:pt>
    <dgm:pt modelId="{BA846E66-478A-4EB2-8018-74B6EED0D479}">
      <dgm:prSet/>
      <dgm:spPr/>
      <dgm:t>
        <a:bodyPr/>
        <a:lstStyle/>
        <a:p>
          <a:r>
            <a:rPr lang="uk-UA" dirty="0" smtClean="0"/>
            <a:t>Стійкість</a:t>
          </a:r>
          <a:endParaRPr lang="ru-RU" dirty="0"/>
        </a:p>
      </dgm:t>
    </dgm:pt>
    <dgm:pt modelId="{78C230A1-4342-42DE-ADFB-49ADBB5B6370}" type="parTrans" cxnId="{6FEE62AB-8D94-4F1E-ABC2-C81065B4A763}">
      <dgm:prSet/>
      <dgm:spPr/>
      <dgm:t>
        <a:bodyPr/>
        <a:lstStyle/>
        <a:p>
          <a:endParaRPr lang="ru-RU"/>
        </a:p>
      </dgm:t>
    </dgm:pt>
    <dgm:pt modelId="{155C7EC3-D654-41D1-BE30-A3F9DE54177E}" type="sibTrans" cxnId="{6FEE62AB-8D94-4F1E-ABC2-C81065B4A763}">
      <dgm:prSet/>
      <dgm:spPr/>
      <dgm:t>
        <a:bodyPr/>
        <a:lstStyle/>
        <a:p>
          <a:endParaRPr lang="ru-RU"/>
        </a:p>
      </dgm:t>
    </dgm:pt>
    <dgm:pt modelId="{557C7750-7BEE-46BE-A7F6-47352546CA86}" type="pres">
      <dgm:prSet presAssocID="{760276B7-F05D-4F87-8EF3-1BD2CE8D8C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8AF24-CED6-417C-B4D7-27F8F7F5DA67}" type="pres">
      <dgm:prSet presAssocID="{BA846E66-478A-4EB2-8018-74B6EED0D479}" presName="parentLin" presStyleCnt="0"/>
      <dgm:spPr/>
    </dgm:pt>
    <dgm:pt modelId="{BE3C1BCA-5858-430D-B637-F1E5C8641A94}" type="pres">
      <dgm:prSet presAssocID="{BA846E66-478A-4EB2-8018-74B6EED0D47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C3CFEA3-1E1D-4690-99CC-55A94D69DB27}" type="pres">
      <dgm:prSet presAssocID="{BA846E66-478A-4EB2-8018-74B6EED0D479}" presName="parentText" presStyleLbl="node1" presStyleIdx="0" presStyleCnt="4" custLinFactNeighborX="2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57B91-01B4-4790-BF52-C014937694DC}" type="pres">
      <dgm:prSet presAssocID="{BA846E66-478A-4EB2-8018-74B6EED0D479}" presName="negativeSpace" presStyleCnt="0"/>
      <dgm:spPr/>
    </dgm:pt>
    <dgm:pt modelId="{6FAA9A14-6731-41D9-B6D9-01D7B3099365}" type="pres">
      <dgm:prSet presAssocID="{BA846E66-478A-4EB2-8018-74B6EED0D479}" presName="childText" presStyleLbl="conFgAcc1" presStyleIdx="0" presStyleCnt="4">
        <dgm:presLayoutVars>
          <dgm:bulletEnabled val="1"/>
        </dgm:presLayoutVars>
      </dgm:prSet>
      <dgm:spPr/>
    </dgm:pt>
    <dgm:pt modelId="{EF0F0CB0-F983-4093-9059-DF1262C67F32}" type="pres">
      <dgm:prSet presAssocID="{155C7EC3-D654-41D1-BE30-A3F9DE54177E}" presName="spaceBetweenRectangles" presStyleCnt="0"/>
      <dgm:spPr/>
    </dgm:pt>
    <dgm:pt modelId="{84E87EF7-13E4-47A4-A75B-C9AAE544F178}" type="pres">
      <dgm:prSet presAssocID="{286595D6-B2C3-46AA-9F1F-2A5055068DD3}" presName="parentLin" presStyleCnt="0"/>
      <dgm:spPr/>
    </dgm:pt>
    <dgm:pt modelId="{F99CF972-46B5-470F-A1B8-F08D18FE419E}" type="pres">
      <dgm:prSet presAssocID="{286595D6-B2C3-46AA-9F1F-2A5055068DD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1033DD-DF8D-4B55-846C-7E8EEF2F7D68}" type="pres">
      <dgm:prSet presAssocID="{286595D6-B2C3-46AA-9F1F-2A5055068D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D8959-D59F-4E34-8A81-4D767DD04EBA}" type="pres">
      <dgm:prSet presAssocID="{286595D6-B2C3-46AA-9F1F-2A5055068DD3}" presName="negativeSpace" presStyleCnt="0"/>
      <dgm:spPr/>
    </dgm:pt>
    <dgm:pt modelId="{AD264841-009B-4650-A0B8-5DBADB810ECA}" type="pres">
      <dgm:prSet presAssocID="{286595D6-B2C3-46AA-9F1F-2A5055068DD3}" presName="childText" presStyleLbl="conFgAcc1" presStyleIdx="1" presStyleCnt="4">
        <dgm:presLayoutVars>
          <dgm:bulletEnabled val="1"/>
        </dgm:presLayoutVars>
      </dgm:prSet>
      <dgm:spPr/>
    </dgm:pt>
    <dgm:pt modelId="{DF76312A-7818-4A4A-9104-742EC0728D24}" type="pres">
      <dgm:prSet presAssocID="{A9D4FA9E-E8D4-4128-AD31-15455920C5F3}" presName="spaceBetweenRectangles" presStyleCnt="0"/>
      <dgm:spPr/>
    </dgm:pt>
    <dgm:pt modelId="{7DEA00F9-ED6E-4DD9-BCC1-BD8E3CD44E35}" type="pres">
      <dgm:prSet presAssocID="{D94599A9-4480-40C7-A30E-845484B4E398}" presName="parentLin" presStyleCnt="0"/>
      <dgm:spPr/>
    </dgm:pt>
    <dgm:pt modelId="{70ECFA6A-D317-47E2-B8E5-696CE71F9B4F}" type="pres">
      <dgm:prSet presAssocID="{D94599A9-4480-40C7-A30E-845484B4E39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9C5D5A-2A5C-46C6-AAA8-647D4AE8BD61}" type="pres">
      <dgm:prSet presAssocID="{D94599A9-4480-40C7-A30E-845484B4E3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E2435-AF17-4BC6-B28C-61230230C886}" type="pres">
      <dgm:prSet presAssocID="{D94599A9-4480-40C7-A30E-845484B4E398}" presName="negativeSpace" presStyleCnt="0"/>
      <dgm:spPr/>
    </dgm:pt>
    <dgm:pt modelId="{B42088C1-9CE0-4181-A05E-84DEE0FFDCB2}" type="pres">
      <dgm:prSet presAssocID="{D94599A9-4480-40C7-A30E-845484B4E398}" presName="childText" presStyleLbl="conFgAcc1" presStyleIdx="2" presStyleCnt="4">
        <dgm:presLayoutVars>
          <dgm:bulletEnabled val="1"/>
        </dgm:presLayoutVars>
      </dgm:prSet>
      <dgm:spPr/>
    </dgm:pt>
    <dgm:pt modelId="{AF1CBBE2-685C-4315-9D29-FD2876BFF66D}" type="pres">
      <dgm:prSet presAssocID="{39CB6ED0-338A-4485-A0DC-7B7A5DC8E274}" presName="spaceBetweenRectangles" presStyleCnt="0"/>
      <dgm:spPr/>
    </dgm:pt>
    <dgm:pt modelId="{8611FCFE-9F37-4EC1-92C8-76F4ACA4FE93}" type="pres">
      <dgm:prSet presAssocID="{D971A2CA-841F-4AFE-AEFC-0B9993D717F1}" presName="parentLin" presStyleCnt="0"/>
      <dgm:spPr/>
    </dgm:pt>
    <dgm:pt modelId="{A298962A-5FD6-4009-8336-76C9B8FF5178}" type="pres">
      <dgm:prSet presAssocID="{D971A2CA-841F-4AFE-AEFC-0B9993D717F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803F1E-9F5A-4B27-ABDC-F3CAB09EB557}" type="pres">
      <dgm:prSet presAssocID="{D971A2CA-841F-4AFE-AEFC-0B9993D717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FA865-8601-492C-8641-EC9DCAE36371}" type="pres">
      <dgm:prSet presAssocID="{D971A2CA-841F-4AFE-AEFC-0B9993D717F1}" presName="negativeSpace" presStyleCnt="0"/>
      <dgm:spPr/>
    </dgm:pt>
    <dgm:pt modelId="{FC00501D-C6BD-4499-8666-39AD9EBD6B72}" type="pres">
      <dgm:prSet presAssocID="{D971A2CA-841F-4AFE-AEFC-0B9993D717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9C5CDF-1085-4A8D-86D0-98CA96557734}" type="presOf" srcId="{286595D6-B2C3-46AA-9F1F-2A5055068DD3}" destId="{051033DD-DF8D-4B55-846C-7E8EEF2F7D68}" srcOrd="1" destOrd="0" presId="urn:microsoft.com/office/officeart/2005/8/layout/list1"/>
    <dgm:cxn modelId="{C81F4B60-C803-4CC7-86A4-AFD4F2F382FF}" type="presOf" srcId="{BA846E66-478A-4EB2-8018-74B6EED0D479}" destId="{BE3C1BCA-5858-430D-B637-F1E5C8641A94}" srcOrd="0" destOrd="0" presId="urn:microsoft.com/office/officeart/2005/8/layout/list1"/>
    <dgm:cxn modelId="{F978E89F-E59F-4080-9AD6-E41931A85337}" srcId="{760276B7-F05D-4F87-8EF3-1BD2CE8D8CC5}" destId="{D94599A9-4480-40C7-A30E-845484B4E398}" srcOrd="2" destOrd="0" parTransId="{5F784A55-8E0D-4B91-8BBE-00E2F26D71A4}" sibTransId="{39CB6ED0-338A-4485-A0DC-7B7A5DC8E274}"/>
    <dgm:cxn modelId="{FC54899A-027D-416F-BB04-15C00EE6F7A0}" type="presOf" srcId="{760276B7-F05D-4F87-8EF3-1BD2CE8D8CC5}" destId="{557C7750-7BEE-46BE-A7F6-47352546CA86}" srcOrd="0" destOrd="0" presId="urn:microsoft.com/office/officeart/2005/8/layout/list1"/>
    <dgm:cxn modelId="{DD1CD435-0CD5-4B09-BFEA-BFB8C5FD0009}" type="presOf" srcId="{286595D6-B2C3-46AA-9F1F-2A5055068DD3}" destId="{F99CF972-46B5-470F-A1B8-F08D18FE419E}" srcOrd="0" destOrd="0" presId="urn:microsoft.com/office/officeart/2005/8/layout/list1"/>
    <dgm:cxn modelId="{CD019FB1-7D40-4BBA-975D-209A0328EA8D}" type="presOf" srcId="{D971A2CA-841F-4AFE-AEFC-0B9993D717F1}" destId="{8B803F1E-9F5A-4B27-ABDC-F3CAB09EB557}" srcOrd="1" destOrd="0" presId="urn:microsoft.com/office/officeart/2005/8/layout/list1"/>
    <dgm:cxn modelId="{3AE9CEDD-9CEB-4358-905A-3215877A83BC}" type="presOf" srcId="{D971A2CA-841F-4AFE-AEFC-0B9993D717F1}" destId="{A298962A-5FD6-4009-8336-76C9B8FF5178}" srcOrd="0" destOrd="0" presId="urn:microsoft.com/office/officeart/2005/8/layout/list1"/>
    <dgm:cxn modelId="{00DC1A1C-85FA-4FEC-814E-38DB3CE2C609}" type="presOf" srcId="{D94599A9-4480-40C7-A30E-845484B4E398}" destId="{70ECFA6A-D317-47E2-B8E5-696CE71F9B4F}" srcOrd="0" destOrd="0" presId="urn:microsoft.com/office/officeart/2005/8/layout/list1"/>
    <dgm:cxn modelId="{2CEEB23F-0F45-4602-A04B-7E63627B4193}" srcId="{760276B7-F05D-4F87-8EF3-1BD2CE8D8CC5}" destId="{D971A2CA-841F-4AFE-AEFC-0B9993D717F1}" srcOrd="3" destOrd="0" parTransId="{2C3E2253-5F16-4C2F-BAD6-A910541D3D15}" sibTransId="{10FFE775-3661-4902-8504-DBC7A25F1D75}"/>
    <dgm:cxn modelId="{859C98D7-9A6F-4568-BC17-B2409E160183}" srcId="{760276B7-F05D-4F87-8EF3-1BD2CE8D8CC5}" destId="{286595D6-B2C3-46AA-9F1F-2A5055068DD3}" srcOrd="1" destOrd="0" parTransId="{C7DE52D3-0F83-41C7-B79C-5697AEA591B3}" sibTransId="{A9D4FA9E-E8D4-4128-AD31-15455920C5F3}"/>
    <dgm:cxn modelId="{E81AEA48-AAC3-46E5-9D15-E2F63F7248ED}" type="presOf" srcId="{D94599A9-4480-40C7-A30E-845484B4E398}" destId="{409C5D5A-2A5C-46C6-AAA8-647D4AE8BD61}" srcOrd="1" destOrd="0" presId="urn:microsoft.com/office/officeart/2005/8/layout/list1"/>
    <dgm:cxn modelId="{4FB2191D-3C2C-4F0B-850E-5356FB207DB5}" type="presOf" srcId="{BA846E66-478A-4EB2-8018-74B6EED0D479}" destId="{6C3CFEA3-1E1D-4690-99CC-55A94D69DB27}" srcOrd="1" destOrd="0" presId="urn:microsoft.com/office/officeart/2005/8/layout/list1"/>
    <dgm:cxn modelId="{6FEE62AB-8D94-4F1E-ABC2-C81065B4A763}" srcId="{760276B7-F05D-4F87-8EF3-1BD2CE8D8CC5}" destId="{BA846E66-478A-4EB2-8018-74B6EED0D479}" srcOrd="0" destOrd="0" parTransId="{78C230A1-4342-42DE-ADFB-49ADBB5B6370}" sibTransId="{155C7EC3-D654-41D1-BE30-A3F9DE54177E}"/>
    <dgm:cxn modelId="{5922102A-C7B0-40AE-97D6-C679F805FDAE}" type="presParOf" srcId="{557C7750-7BEE-46BE-A7F6-47352546CA86}" destId="{F318AF24-CED6-417C-B4D7-27F8F7F5DA67}" srcOrd="0" destOrd="0" presId="urn:microsoft.com/office/officeart/2005/8/layout/list1"/>
    <dgm:cxn modelId="{B1EE2EC7-8CFB-4B65-8799-5BAB7181F7CD}" type="presParOf" srcId="{F318AF24-CED6-417C-B4D7-27F8F7F5DA67}" destId="{BE3C1BCA-5858-430D-B637-F1E5C8641A94}" srcOrd="0" destOrd="0" presId="urn:microsoft.com/office/officeart/2005/8/layout/list1"/>
    <dgm:cxn modelId="{BAECF019-C67C-4A38-BCB0-A1DF3496C144}" type="presParOf" srcId="{F318AF24-CED6-417C-B4D7-27F8F7F5DA67}" destId="{6C3CFEA3-1E1D-4690-99CC-55A94D69DB27}" srcOrd="1" destOrd="0" presId="urn:microsoft.com/office/officeart/2005/8/layout/list1"/>
    <dgm:cxn modelId="{1D56C2CE-614D-4FFE-B501-04EE615FBA79}" type="presParOf" srcId="{557C7750-7BEE-46BE-A7F6-47352546CA86}" destId="{E3C57B91-01B4-4790-BF52-C014937694DC}" srcOrd="1" destOrd="0" presId="urn:microsoft.com/office/officeart/2005/8/layout/list1"/>
    <dgm:cxn modelId="{C3C22F64-7CAD-4B83-9547-DBEEB6479287}" type="presParOf" srcId="{557C7750-7BEE-46BE-A7F6-47352546CA86}" destId="{6FAA9A14-6731-41D9-B6D9-01D7B3099365}" srcOrd="2" destOrd="0" presId="urn:microsoft.com/office/officeart/2005/8/layout/list1"/>
    <dgm:cxn modelId="{0230E259-B62A-4394-BF65-8F199A582ED0}" type="presParOf" srcId="{557C7750-7BEE-46BE-A7F6-47352546CA86}" destId="{EF0F0CB0-F983-4093-9059-DF1262C67F32}" srcOrd="3" destOrd="0" presId="urn:microsoft.com/office/officeart/2005/8/layout/list1"/>
    <dgm:cxn modelId="{08A7478B-7782-4704-81E3-DC823CA73DAD}" type="presParOf" srcId="{557C7750-7BEE-46BE-A7F6-47352546CA86}" destId="{84E87EF7-13E4-47A4-A75B-C9AAE544F178}" srcOrd="4" destOrd="0" presId="urn:microsoft.com/office/officeart/2005/8/layout/list1"/>
    <dgm:cxn modelId="{A7606500-C32E-4A20-9D7D-4FD597456F4A}" type="presParOf" srcId="{84E87EF7-13E4-47A4-A75B-C9AAE544F178}" destId="{F99CF972-46B5-470F-A1B8-F08D18FE419E}" srcOrd="0" destOrd="0" presId="urn:microsoft.com/office/officeart/2005/8/layout/list1"/>
    <dgm:cxn modelId="{EB67AB78-5BB9-4853-AC90-ED7E2D2F5166}" type="presParOf" srcId="{84E87EF7-13E4-47A4-A75B-C9AAE544F178}" destId="{051033DD-DF8D-4B55-846C-7E8EEF2F7D68}" srcOrd="1" destOrd="0" presId="urn:microsoft.com/office/officeart/2005/8/layout/list1"/>
    <dgm:cxn modelId="{FF64400E-2107-44E8-8C93-A820D4317A11}" type="presParOf" srcId="{557C7750-7BEE-46BE-A7F6-47352546CA86}" destId="{1C1D8959-D59F-4E34-8A81-4D767DD04EBA}" srcOrd="5" destOrd="0" presId="urn:microsoft.com/office/officeart/2005/8/layout/list1"/>
    <dgm:cxn modelId="{748A392B-6C54-4C8B-8339-A1DD9F817CA3}" type="presParOf" srcId="{557C7750-7BEE-46BE-A7F6-47352546CA86}" destId="{AD264841-009B-4650-A0B8-5DBADB810ECA}" srcOrd="6" destOrd="0" presId="urn:microsoft.com/office/officeart/2005/8/layout/list1"/>
    <dgm:cxn modelId="{11C224FE-528D-4BFC-8864-A265D015BD9A}" type="presParOf" srcId="{557C7750-7BEE-46BE-A7F6-47352546CA86}" destId="{DF76312A-7818-4A4A-9104-742EC0728D24}" srcOrd="7" destOrd="0" presId="urn:microsoft.com/office/officeart/2005/8/layout/list1"/>
    <dgm:cxn modelId="{8E5E89D5-9BD1-4933-A94E-B12955984B75}" type="presParOf" srcId="{557C7750-7BEE-46BE-A7F6-47352546CA86}" destId="{7DEA00F9-ED6E-4DD9-BCC1-BD8E3CD44E35}" srcOrd="8" destOrd="0" presId="urn:microsoft.com/office/officeart/2005/8/layout/list1"/>
    <dgm:cxn modelId="{A9B3F0DC-93F5-46B9-BC68-1625938FAFEF}" type="presParOf" srcId="{7DEA00F9-ED6E-4DD9-BCC1-BD8E3CD44E35}" destId="{70ECFA6A-D317-47E2-B8E5-696CE71F9B4F}" srcOrd="0" destOrd="0" presId="urn:microsoft.com/office/officeart/2005/8/layout/list1"/>
    <dgm:cxn modelId="{D5B10D91-6F6E-43CD-8524-BC327FD44225}" type="presParOf" srcId="{7DEA00F9-ED6E-4DD9-BCC1-BD8E3CD44E35}" destId="{409C5D5A-2A5C-46C6-AAA8-647D4AE8BD61}" srcOrd="1" destOrd="0" presId="urn:microsoft.com/office/officeart/2005/8/layout/list1"/>
    <dgm:cxn modelId="{4D7264CB-958F-4F83-A4B5-F0828E7722F4}" type="presParOf" srcId="{557C7750-7BEE-46BE-A7F6-47352546CA86}" destId="{29FE2435-AF17-4BC6-B28C-61230230C886}" srcOrd="9" destOrd="0" presId="urn:microsoft.com/office/officeart/2005/8/layout/list1"/>
    <dgm:cxn modelId="{768D6523-3374-42B3-ADB7-08AFA55668DC}" type="presParOf" srcId="{557C7750-7BEE-46BE-A7F6-47352546CA86}" destId="{B42088C1-9CE0-4181-A05E-84DEE0FFDCB2}" srcOrd="10" destOrd="0" presId="urn:microsoft.com/office/officeart/2005/8/layout/list1"/>
    <dgm:cxn modelId="{7CF67C54-8448-4BE0-AE4B-6EC591B011F3}" type="presParOf" srcId="{557C7750-7BEE-46BE-A7F6-47352546CA86}" destId="{AF1CBBE2-685C-4315-9D29-FD2876BFF66D}" srcOrd="11" destOrd="0" presId="urn:microsoft.com/office/officeart/2005/8/layout/list1"/>
    <dgm:cxn modelId="{81FB54C8-10A7-491A-950F-8D6689C99463}" type="presParOf" srcId="{557C7750-7BEE-46BE-A7F6-47352546CA86}" destId="{8611FCFE-9F37-4EC1-92C8-76F4ACA4FE93}" srcOrd="12" destOrd="0" presId="urn:microsoft.com/office/officeart/2005/8/layout/list1"/>
    <dgm:cxn modelId="{91A833A2-CFFA-46DF-94BA-A83AACE26B45}" type="presParOf" srcId="{8611FCFE-9F37-4EC1-92C8-76F4ACA4FE93}" destId="{A298962A-5FD6-4009-8336-76C9B8FF5178}" srcOrd="0" destOrd="0" presId="urn:microsoft.com/office/officeart/2005/8/layout/list1"/>
    <dgm:cxn modelId="{16E8927B-C521-426D-9DD0-F837F6D99FDD}" type="presParOf" srcId="{8611FCFE-9F37-4EC1-92C8-76F4ACA4FE93}" destId="{8B803F1E-9F5A-4B27-ABDC-F3CAB09EB557}" srcOrd="1" destOrd="0" presId="urn:microsoft.com/office/officeart/2005/8/layout/list1"/>
    <dgm:cxn modelId="{76E52966-CF95-461D-857A-90A546CB5D02}" type="presParOf" srcId="{557C7750-7BEE-46BE-A7F6-47352546CA86}" destId="{937FA865-8601-492C-8641-EC9DCAE36371}" srcOrd="13" destOrd="0" presId="urn:microsoft.com/office/officeart/2005/8/layout/list1"/>
    <dgm:cxn modelId="{45741857-2DE6-448C-80C2-F5F00BA26187}" type="presParOf" srcId="{557C7750-7BEE-46BE-A7F6-47352546CA86}" destId="{FC00501D-C6BD-4499-8666-39AD9EBD6B72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D6D4E-0A76-435D-862F-683CAEBA4F9B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F6FEDD-5573-4525-9781-E64DE26B9DB6}">
      <dgm:prSet phldrT="[Текст]"/>
      <dgm:spPr/>
      <dgm:t>
        <a:bodyPr/>
        <a:lstStyle/>
        <a:p>
          <a:endParaRPr lang="uk-UA" dirty="0" smtClean="0"/>
        </a:p>
        <a:p>
          <a:r>
            <a:rPr lang="uk-UA" dirty="0" smtClean="0"/>
            <a:t>Прямі</a:t>
          </a:r>
          <a:endParaRPr lang="ru-RU" dirty="0"/>
        </a:p>
      </dgm:t>
    </dgm:pt>
    <dgm:pt modelId="{7F045660-DBAF-46C3-AE70-1A606CA14E03}" type="parTrans" cxnId="{67B9483E-A97D-40B5-8A9E-7EA2A7F9286D}">
      <dgm:prSet/>
      <dgm:spPr/>
      <dgm:t>
        <a:bodyPr/>
        <a:lstStyle/>
        <a:p>
          <a:endParaRPr lang="ru-RU"/>
        </a:p>
      </dgm:t>
    </dgm:pt>
    <dgm:pt modelId="{5CE65C84-CD27-4844-8C26-0737B259D93D}" type="sibTrans" cxnId="{67B9483E-A97D-40B5-8A9E-7EA2A7F9286D}">
      <dgm:prSet/>
      <dgm:spPr/>
      <dgm:t>
        <a:bodyPr/>
        <a:lstStyle/>
        <a:p>
          <a:endParaRPr lang="ru-RU"/>
        </a:p>
      </dgm:t>
    </dgm:pt>
    <dgm:pt modelId="{919901F5-720D-49DE-B426-B2050CD31D2A}">
      <dgm:prSet phldrT="[Текст]"/>
      <dgm:spPr/>
      <dgm:t>
        <a:bodyPr/>
        <a:lstStyle/>
        <a:p>
          <a:r>
            <a:rPr lang="uk-UA" dirty="0" smtClean="0"/>
            <a:t>Зв'язують безпосередньо дві популяції ( хижак та здобич)</a:t>
          </a:r>
          <a:endParaRPr lang="ru-RU" dirty="0"/>
        </a:p>
      </dgm:t>
    </dgm:pt>
    <dgm:pt modelId="{46CA5D10-63B9-45D2-8E7D-9C1763D62CF0}" type="parTrans" cxnId="{1CCD51CE-D7F0-47B7-82AD-944DB2D5DBCF}">
      <dgm:prSet/>
      <dgm:spPr/>
      <dgm:t>
        <a:bodyPr/>
        <a:lstStyle/>
        <a:p>
          <a:endParaRPr lang="ru-RU"/>
        </a:p>
      </dgm:t>
    </dgm:pt>
    <dgm:pt modelId="{B1DA261A-F4F0-4729-99E4-62F7289268E6}" type="sibTrans" cxnId="{1CCD51CE-D7F0-47B7-82AD-944DB2D5DBCF}">
      <dgm:prSet/>
      <dgm:spPr/>
      <dgm:t>
        <a:bodyPr/>
        <a:lstStyle/>
        <a:p>
          <a:endParaRPr lang="ru-RU"/>
        </a:p>
      </dgm:t>
    </dgm:pt>
    <dgm:pt modelId="{5A4564E1-8442-46CF-8D8F-9E700520A14C}">
      <dgm:prSet phldrT="[Текст]"/>
      <dgm:spPr/>
      <dgm:t>
        <a:bodyPr/>
        <a:lstStyle/>
        <a:p>
          <a:r>
            <a:rPr lang="uk-UA" dirty="0" smtClean="0"/>
            <a:t>Непрямі</a:t>
          </a:r>
          <a:endParaRPr lang="ru-RU" dirty="0"/>
        </a:p>
      </dgm:t>
    </dgm:pt>
    <dgm:pt modelId="{8426A1EA-3BD1-4D2E-ACF7-AD1A0205D23A}" type="parTrans" cxnId="{905E80AA-9C6C-4071-82F6-D8E275F12279}">
      <dgm:prSet/>
      <dgm:spPr/>
      <dgm:t>
        <a:bodyPr/>
        <a:lstStyle/>
        <a:p>
          <a:endParaRPr lang="ru-RU"/>
        </a:p>
      </dgm:t>
    </dgm:pt>
    <dgm:pt modelId="{16663A7A-78D1-4D23-B462-69E37E4E1FC5}" type="sibTrans" cxnId="{905E80AA-9C6C-4071-82F6-D8E275F12279}">
      <dgm:prSet/>
      <dgm:spPr/>
      <dgm:t>
        <a:bodyPr/>
        <a:lstStyle/>
        <a:p>
          <a:endParaRPr lang="ru-RU"/>
        </a:p>
      </dgm:t>
    </dgm:pt>
    <dgm:pt modelId="{119191BF-CCE8-4E10-BAAA-C9368483BB5E}">
      <dgm:prSet phldrT="[Текст]"/>
      <dgm:spPr/>
      <dgm:t>
        <a:bodyPr/>
        <a:lstStyle/>
        <a:p>
          <a:r>
            <a:rPr lang="uk-UA" dirty="0" smtClean="0"/>
            <a:t>Одна популяція впливає на другу опосередковано  через популяції  третього.</a:t>
          </a:r>
          <a:endParaRPr lang="ru-RU" dirty="0"/>
        </a:p>
      </dgm:t>
    </dgm:pt>
    <dgm:pt modelId="{AA59C000-7B25-4F51-AD58-86E0C9697C5D}" type="parTrans" cxnId="{43E21179-10EE-4F9D-9EDD-C9C845C12ACF}">
      <dgm:prSet/>
      <dgm:spPr/>
      <dgm:t>
        <a:bodyPr/>
        <a:lstStyle/>
        <a:p>
          <a:endParaRPr lang="ru-RU"/>
        </a:p>
      </dgm:t>
    </dgm:pt>
    <dgm:pt modelId="{9D1113F2-E257-46C7-B7DB-26A32FA3C4C4}" type="sibTrans" cxnId="{43E21179-10EE-4F9D-9EDD-C9C845C12ACF}">
      <dgm:prSet/>
      <dgm:spPr/>
      <dgm:t>
        <a:bodyPr/>
        <a:lstStyle/>
        <a:p>
          <a:endParaRPr lang="ru-RU"/>
        </a:p>
      </dgm:t>
    </dgm:pt>
    <dgm:pt modelId="{4120C0BD-9D0D-4E00-BAAF-32E82488D1C4}" type="pres">
      <dgm:prSet presAssocID="{EFDD6D4E-0A76-435D-862F-683CAEBA4F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7B933C-58DF-4EB4-9DF0-DEDF3A82C76D}" type="pres">
      <dgm:prSet presAssocID="{D8F6FEDD-5573-4525-9781-E64DE26B9DB6}" presName="linNode" presStyleCnt="0"/>
      <dgm:spPr/>
    </dgm:pt>
    <dgm:pt modelId="{A1800E60-7157-4FF8-BAE6-DF671A066598}" type="pres">
      <dgm:prSet presAssocID="{D8F6FEDD-5573-4525-9781-E64DE26B9DB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4F975-0E10-4111-8A67-2B7CAC1422D7}" type="pres">
      <dgm:prSet presAssocID="{D8F6FEDD-5573-4525-9781-E64DE26B9DB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515A9-6AE2-4D2E-A166-3A0B188D7636}" type="pres">
      <dgm:prSet presAssocID="{5CE65C84-CD27-4844-8C26-0737B259D93D}" presName="spacing" presStyleCnt="0"/>
      <dgm:spPr/>
    </dgm:pt>
    <dgm:pt modelId="{17346BFC-65E7-45AD-853C-0634581ADBBF}" type="pres">
      <dgm:prSet presAssocID="{5A4564E1-8442-46CF-8D8F-9E700520A14C}" presName="linNode" presStyleCnt="0"/>
      <dgm:spPr/>
    </dgm:pt>
    <dgm:pt modelId="{B51E58D9-E27E-416A-93D7-14C31E9078E3}" type="pres">
      <dgm:prSet presAssocID="{5A4564E1-8442-46CF-8D8F-9E700520A14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6C7D8-2310-4E3A-94CF-C1C310F2387F}" type="pres">
      <dgm:prSet presAssocID="{5A4564E1-8442-46CF-8D8F-9E700520A14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F498A-4FDF-4515-A5CD-94FAF52CE3EC}" type="presOf" srcId="{5A4564E1-8442-46CF-8D8F-9E700520A14C}" destId="{B51E58D9-E27E-416A-93D7-14C31E9078E3}" srcOrd="0" destOrd="0" presId="urn:microsoft.com/office/officeart/2005/8/layout/vList6"/>
    <dgm:cxn modelId="{67B9483E-A97D-40B5-8A9E-7EA2A7F9286D}" srcId="{EFDD6D4E-0A76-435D-862F-683CAEBA4F9B}" destId="{D8F6FEDD-5573-4525-9781-E64DE26B9DB6}" srcOrd="0" destOrd="0" parTransId="{7F045660-DBAF-46C3-AE70-1A606CA14E03}" sibTransId="{5CE65C84-CD27-4844-8C26-0737B259D93D}"/>
    <dgm:cxn modelId="{163CDF5E-E230-400B-A652-713CA0898655}" type="presOf" srcId="{919901F5-720D-49DE-B426-B2050CD31D2A}" destId="{B8F4F975-0E10-4111-8A67-2B7CAC1422D7}" srcOrd="0" destOrd="0" presId="urn:microsoft.com/office/officeart/2005/8/layout/vList6"/>
    <dgm:cxn modelId="{FA205075-16AE-4307-AE6E-15B8C6EFB5A3}" type="presOf" srcId="{D8F6FEDD-5573-4525-9781-E64DE26B9DB6}" destId="{A1800E60-7157-4FF8-BAE6-DF671A066598}" srcOrd="0" destOrd="0" presId="urn:microsoft.com/office/officeart/2005/8/layout/vList6"/>
    <dgm:cxn modelId="{43E21179-10EE-4F9D-9EDD-C9C845C12ACF}" srcId="{5A4564E1-8442-46CF-8D8F-9E700520A14C}" destId="{119191BF-CCE8-4E10-BAAA-C9368483BB5E}" srcOrd="0" destOrd="0" parTransId="{AA59C000-7B25-4F51-AD58-86E0C9697C5D}" sibTransId="{9D1113F2-E257-46C7-B7DB-26A32FA3C4C4}"/>
    <dgm:cxn modelId="{1CCD51CE-D7F0-47B7-82AD-944DB2D5DBCF}" srcId="{D8F6FEDD-5573-4525-9781-E64DE26B9DB6}" destId="{919901F5-720D-49DE-B426-B2050CD31D2A}" srcOrd="0" destOrd="0" parTransId="{46CA5D10-63B9-45D2-8E7D-9C1763D62CF0}" sibTransId="{B1DA261A-F4F0-4729-99E4-62F7289268E6}"/>
    <dgm:cxn modelId="{5BE4DF98-0966-424D-ACC7-274AF6A3393B}" type="presOf" srcId="{119191BF-CCE8-4E10-BAAA-C9368483BB5E}" destId="{4036C7D8-2310-4E3A-94CF-C1C310F2387F}" srcOrd="0" destOrd="0" presId="urn:microsoft.com/office/officeart/2005/8/layout/vList6"/>
    <dgm:cxn modelId="{560DF76A-9D9B-4B31-B86D-A975C80489AF}" type="presOf" srcId="{EFDD6D4E-0A76-435D-862F-683CAEBA4F9B}" destId="{4120C0BD-9D0D-4E00-BAAF-32E82488D1C4}" srcOrd="0" destOrd="0" presId="urn:microsoft.com/office/officeart/2005/8/layout/vList6"/>
    <dgm:cxn modelId="{905E80AA-9C6C-4071-82F6-D8E275F12279}" srcId="{EFDD6D4E-0A76-435D-862F-683CAEBA4F9B}" destId="{5A4564E1-8442-46CF-8D8F-9E700520A14C}" srcOrd="1" destOrd="0" parTransId="{8426A1EA-3BD1-4D2E-ACF7-AD1A0205D23A}" sibTransId="{16663A7A-78D1-4D23-B462-69E37E4E1FC5}"/>
    <dgm:cxn modelId="{2FEAB9D6-5598-40C3-B53A-DC2F576BCF5A}" type="presParOf" srcId="{4120C0BD-9D0D-4E00-BAAF-32E82488D1C4}" destId="{247B933C-58DF-4EB4-9DF0-DEDF3A82C76D}" srcOrd="0" destOrd="0" presId="urn:microsoft.com/office/officeart/2005/8/layout/vList6"/>
    <dgm:cxn modelId="{3894AC4C-7388-4040-B86E-074BE3F010C2}" type="presParOf" srcId="{247B933C-58DF-4EB4-9DF0-DEDF3A82C76D}" destId="{A1800E60-7157-4FF8-BAE6-DF671A066598}" srcOrd="0" destOrd="0" presId="urn:microsoft.com/office/officeart/2005/8/layout/vList6"/>
    <dgm:cxn modelId="{0A2487BE-DDA4-48FB-A8A2-52F131823459}" type="presParOf" srcId="{247B933C-58DF-4EB4-9DF0-DEDF3A82C76D}" destId="{B8F4F975-0E10-4111-8A67-2B7CAC1422D7}" srcOrd="1" destOrd="0" presId="urn:microsoft.com/office/officeart/2005/8/layout/vList6"/>
    <dgm:cxn modelId="{9C94CF35-73CB-4C2F-8353-1F95EF88A93A}" type="presParOf" srcId="{4120C0BD-9D0D-4E00-BAAF-32E82488D1C4}" destId="{025515A9-6AE2-4D2E-A166-3A0B188D7636}" srcOrd="1" destOrd="0" presId="urn:microsoft.com/office/officeart/2005/8/layout/vList6"/>
    <dgm:cxn modelId="{D3D8659F-2A25-4C96-8431-AE2CE381A95F}" type="presParOf" srcId="{4120C0BD-9D0D-4E00-BAAF-32E82488D1C4}" destId="{17346BFC-65E7-45AD-853C-0634581ADBBF}" srcOrd="2" destOrd="0" presId="urn:microsoft.com/office/officeart/2005/8/layout/vList6"/>
    <dgm:cxn modelId="{80F0BF4B-E885-4297-9C46-CB7D8079D901}" type="presParOf" srcId="{17346BFC-65E7-45AD-853C-0634581ADBBF}" destId="{B51E58D9-E27E-416A-93D7-14C31E9078E3}" srcOrd="0" destOrd="0" presId="urn:microsoft.com/office/officeart/2005/8/layout/vList6"/>
    <dgm:cxn modelId="{B608C694-5BEC-4229-9502-060ADCBB94A2}" type="presParOf" srcId="{17346BFC-65E7-45AD-853C-0634581ADBBF}" destId="{4036C7D8-2310-4E3A-94CF-C1C310F2387F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8A4AD-8A9C-4187-B689-09590FDC118F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14183B-67E4-4FA7-9A9B-158EB73E7824}">
      <dgm:prSet phldrT="[Текст]"/>
      <dgm:spPr/>
      <dgm:t>
        <a:bodyPr/>
        <a:lstStyle/>
        <a:p>
          <a:r>
            <a:rPr lang="uk-UA" dirty="0" smtClean="0"/>
            <a:t>Антагоністичні</a:t>
          </a:r>
          <a:endParaRPr lang="ru-RU" dirty="0"/>
        </a:p>
      </dgm:t>
    </dgm:pt>
    <dgm:pt modelId="{5B119B7B-717A-4A85-8DBA-30BA509B11F9}" type="parTrans" cxnId="{CA70DC0C-C005-41CC-979B-A6E11F852D41}">
      <dgm:prSet/>
      <dgm:spPr/>
      <dgm:t>
        <a:bodyPr/>
        <a:lstStyle/>
        <a:p>
          <a:endParaRPr lang="ru-RU"/>
        </a:p>
      </dgm:t>
    </dgm:pt>
    <dgm:pt modelId="{85681A53-E4FE-46A2-8A9C-FE92B91E119E}" type="sibTrans" cxnId="{CA70DC0C-C005-41CC-979B-A6E11F852D41}">
      <dgm:prSet/>
      <dgm:spPr/>
      <dgm:t>
        <a:bodyPr/>
        <a:lstStyle/>
        <a:p>
          <a:endParaRPr lang="ru-RU"/>
        </a:p>
      </dgm:t>
    </dgm:pt>
    <dgm:pt modelId="{BD9BAFFD-466C-4BA7-935E-37282F118323}">
      <dgm:prSet phldrT="[Текст]"/>
      <dgm:spPr/>
      <dgm:t>
        <a:bodyPr/>
        <a:lstStyle/>
        <a:p>
          <a:r>
            <a:rPr lang="uk-UA" dirty="0" smtClean="0"/>
            <a:t>Конкуренція</a:t>
          </a:r>
          <a:endParaRPr lang="ru-RU" dirty="0"/>
        </a:p>
      </dgm:t>
    </dgm:pt>
    <dgm:pt modelId="{3E70AD60-8091-4355-A4F2-C7BEBCB9F2E3}" type="parTrans" cxnId="{5DCFAC5E-3D90-4CE6-80CE-F0D589C8D910}">
      <dgm:prSet/>
      <dgm:spPr/>
      <dgm:t>
        <a:bodyPr/>
        <a:lstStyle/>
        <a:p>
          <a:endParaRPr lang="ru-RU"/>
        </a:p>
      </dgm:t>
    </dgm:pt>
    <dgm:pt modelId="{EF6DDE8D-431F-4B95-A5C3-FE7F050F7342}" type="sibTrans" cxnId="{5DCFAC5E-3D90-4CE6-80CE-F0D589C8D910}">
      <dgm:prSet/>
      <dgm:spPr/>
      <dgm:t>
        <a:bodyPr/>
        <a:lstStyle/>
        <a:p>
          <a:endParaRPr lang="ru-RU"/>
        </a:p>
      </dgm:t>
    </dgm:pt>
    <dgm:pt modelId="{4AFFD9B7-D80F-409C-8780-464592C21C88}">
      <dgm:prSet phldrT="[Текст]"/>
      <dgm:spPr/>
      <dgm:t>
        <a:bodyPr/>
        <a:lstStyle/>
        <a:p>
          <a:r>
            <a:rPr lang="uk-UA" dirty="0" smtClean="0"/>
            <a:t>Паразитизм</a:t>
          </a:r>
          <a:endParaRPr lang="ru-RU" dirty="0"/>
        </a:p>
      </dgm:t>
    </dgm:pt>
    <dgm:pt modelId="{BD2C4649-CDDA-4E44-9532-BAC3F25CC538}" type="parTrans" cxnId="{81E74F5E-DDD0-4FF2-A58D-2AA8F58F973A}">
      <dgm:prSet/>
      <dgm:spPr/>
      <dgm:t>
        <a:bodyPr/>
        <a:lstStyle/>
        <a:p>
          <a:endParaRPr lang="ru-RU"/>
        </a:p>
      </dgm:t>
    </dgm:pt>
    <dgm:pt modelId="{9AA20871-104F-4FCC-8642-10887C0CE2F8}" type="sibTrans" cxnId="{81E74F5E-DDD0-4FF2-A58D-2AA8F58F973A}">
      <dgm:prSet/>
      <dgm:spPr/>
      <dgm:t>
        <a:bodyPr/>
        <a:lstStyle/>
        <a:p>
          <a:endParaRPr lang="ru-RU"/>
        </a:p>
      </dgm:t>
    </dgm:pt>
    <dgm:pt modelId="{E7232B48-3EF4-4BCC-A012-A80466E52699}">
      <dgm:prSet phldrT="[Текст]"/>
      <dgm:spPr/>
      <dgm:t>
        <a:bodyPr/>
        <a:lstStyle/>
        <a:p>
          <a:r>
            <a:rPr lang="uk-UA" dirty="0" smtClean="0"/>
            <a:t>Нейтральні</a:t>
          </a:r>
          <a:endParaRPr lang="ru-RU" dirty="0"/>
        </a:p>
      </dgm:t>
    </dgm:pt>
    <dgm:pt modelId="{EA8BFF86-788F-45F5-8827-0C82C76AB707}" type="parTrans" cxnId="{C22242C9-D8DD-48AD-9C14-53C11E026F62}">
      <dgm:prSet/>
      <dgm:spPr/>
      <dgm:t>
        <a:bodyPr/>
        <a:lstStyle/>
        <a:p>
          <a:endParaRPr lang="ru-RU"/>
        </a:p>
      </dgm:t>
    </dgm:pt>
    <dgm:pt modelId="{5BE31C5A-3001-4D61-A9C5-9B4E9192FED5}" type="sibTrans" cxnId="{C22242C9-D8DD-48AD-9C14-53C11E026F62}">
      <dgm:prSet/>
      <dgm:spPr/>
      <dgm:t>
        <a:bodyPr/>
        <a:lstStyle/>
        <a:p>
          <a:endParaRPr lang="ru-RU"/>
        </a:p>
      </dgm:t>
    </dgm:pt>
    <dgm:pt modelId="{A4151678-3F22-43CE-9FB5-FFA7DF76FF11}">
      <dgm:prSet phldrT="[Текст]"/>
      <dgm:spPr/>
      <dgm:t>
        <a:bodyPr/>
        <a:lstStyle/>
        <a:p>
          <a:r>
            <a:rPr lang="uk-UA" dirty="0" smtClean="0"/>
            <a:t>Існування двох популяцій різних видів на спільній території не спричинює для кожної з них ніяких наслідків</a:t>
          </a:r>
          <a:endParaRPr lang="ru-RU" dirty="0"/>
        </a:p>
      </dgm:t>
    </dgm:pt>
    <dgm:pt modelId="{061EA3B5-701B-44A8-84BE-709BDC46234F}" type="parTrans" cxnId="{DD1A4CF1-40B9-4320-956B-2D4C9CC99772}">
      <dgm:prSet/>
      <dgm:spPr/>
      <dgm:t>
        <a:bodyPr/>
        <a:lstStyle/>
        <a:p>
          <a:endParaRPr lang="ru-RU"/>
        </a:p>
      </dgm:t>
    </dgm:pt>
    <dgm:pt modelId="{EAD264B4-CFD1-4441-963F-A0B6EF5EBB44}" type="sibTrans" cxnId="{DD1A4CF1-40B9-4320-956B-2D4C9CC99772}">
      <dgm:prSet/>
      <dgm:spPr/>
      <dgm:t>
        <a:bodyPr/>
        <a:lstStyle/>
        <a:p>
          <a:endParaRPr lang="ru-RU"/>
        </a:p>
      </dgm:t>
    </dgm:pt>
    <dgm:pt modelId="{D6B39A62-2BE0-4767-91CE-B211CE9CA977}">
      <dgm:prSet phldrT="[Текст]"/>
      <dgm:spPr/>
      <dgm:t>
        <a:bodyPr/>
        <a:lstStyle/>
        <a:p>
          <a:r>
            <a:rPr lang="uk-UA" dirty="0" err="1" smtClean="0"/>
            <a:t>Мутуалістичні</a:t>
          </a:r>
          <a:endParaRPr lang="ru-RU" dirty="0"/>
        </a:p>
      </dgm:t>
    </dgm:pt>
    <dgm:pt modelId="{4667CC2A-4B73-4158-A8AB-FCEC144365E9}" type="parTrans" cxnId="{BB101F07-1193-4654-9E2C-B8C0394A0D2B}">
      <dgm:prSet/>
      <dgm:spPr/>
      <dgm:t>
        <a:bodyPr/>
        <a:lstStyle/>
        <a:p>
          <a:endParaRPr lang="ru-RU"/>
        </a:p>
      </dgm:t>
    </dgm:pt>
    <dgm:pt modelId="{35342A0C-B9C7-4F6B-AC92-7162348CA54E}" type="sibTrans" cxnId="{BB101F07-1193-4654-9E2C-B8C0394A0D2B}">
      <dgm:prSet/>
      <dgm:spPr/>
      <dgm:t>
        <a:bodyPr/>
        <a:lstStyle/>
        <a:p>
          <a:endParaRPr lang="ru-RU"/>
        </a:p>
      </dgm:t>
    </dgm:pt>
    <dgm:pt modelId="{3FA3BD09-2B4B-4716-AC22-1D8F7213302A}">
      <dgm:prSet phldrT="[Текст]"/>
      <dgm:spPr/>
      <dgm:t>
        <a:bodyPr/>
        <a:lstStyle/>
        <a:p>
          <a:r>
            <a:rPr lang="uk-UA" dirty="0" smtClean="0"/>
            <a:t>Кожен отримує користь від співжиття</a:t>
          </a:r>
          <a:endParaRPr lang="ru-RU" dirty="0"/>
        </a:p>
      </dgm:t>
    </dgm:pt>
    <dgm:pt modelId="{217A9F28-77DD-4295-AFDF-2B92CE8E4730}" type="parTrans" cxnId="{704FB1D5-4BA1-4153-9D0F-95C763CE2775}">
      <dgm:prSet/>
      <dgm:spPr/>
      <dgm:t>
        <a:bodyPr/>
        <a:lstStyle/>
        <a:p>
          <a:endParaRPr lang="ru-RU"/>
        </a:p>
      </dgm:t>
    </dgm:pt>
    <dgm:pt modelId="{EFB23038-06E2-4EB2-B03E-4ED855E0AE4C}" type="sibTrans" cxnId="{704FB1D5-4BA1-4153-9D0F-95C763CE2775}">
      <dgm:prSet/>
      <dgm:spPr/>
      <dgm:t>
        <a:bodyPr/>
        <a:lstStyle/>
        <a:p>
          <a:endParaRPr lang="ru-RU"/>
        </a:p>
      </dgm:t>
    </dgm:pt>
    <dgm:pt modelId="{133201D6-F516-4AAA-80C3-B1654062C9CF}" type="pres">
      <dgm:prSet presAssocID="{3718A4AD-8A9C-4187-B689-09590FDC11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3242F-3F1B-4005-A512-7C769883642A}" type="pres">
      <dgm:prSet presAssocID="{CF14183B-67E4-4FA7-9A9B-158EB73E7824}" presName="linNode" presStyleCnt="0"/>
      <dgm:spPr/>
    </dgm:pt>
    <dgm:pt modelId="{B3C76C6F-BE3E-4859-8496-B2739E05F640}" type="pres">
      <dgm:prSet presAssocID="{CF14183B-67E4-4FA7-9A9B-158EB73E782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D32A4-D52A-4FB6-B5C2-E8C5C68D636B}" type="pres">
      <dgm:prSet presAssocID="{CF14183B-67E4-4FA7-9A9B-158EB73E782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338A-BF8C-4905-B273-9E7E3D0C9F4D}" type="pres">
      <dgm:prSet presAssocID="{85681A53-E4FE-46A2-8A9C-FE92B91E119E}" presName="sp" presStyleCnt="0"/>
      <dgm:spPr/>
    </dgm:pt>
    <dgm:pt modelId="{5B31D954-F68F-4E34-903F-E65D1D667021}" type="pres">
      <dgm:prSet presAssocID="{E7232B48-3EF4-4BCC-A012-A80466E52699}" presName="linNode" presStyleCnt="0"/>
      <dgm:spPr/>
    </dgm:pt>
    <dgm:pt modelId="{9A72A4D4-8127-49EA-9E9F-34F5907544D8}" type="pres">
      <dgm:prSet presAssocID="{E7232B48-3EF4-4BCC-A012-A80466E526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49F67-8E3D-48A4-987F-128936E856A7}" type="pres">
      <dgm:prSet presAssocID="{E7232B48-3EF4-4BCC-A012-A80466E5269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32408-7275-4FBB-AD28-DAFFB1266250}" type="pres">
      <dgm:prSet presAssocID="{5BE31C5A-3001-4D61-A9C5-9B4E9192FED5}" presName="sp" presStyleCnt="0"/>
      <dgm:spPr/>
    </dgm:pt>
    <dgm:pt modelId="{C33BF50E-7359-433A-AE22-D7AA5F00C30A}" type="pres">
      <dgm:prSet presAssocID="{D6B39A62-2BE0-4767-91CE-B211CE9CA977}" presName="linNode" presStyleCnt="0"/>
      <dgm:spPr/>
    </dgm:pt>
    <dgm:pt modelId="{D3AAD9EE-5C3B-4B73-BF7F-9CD211D2FA2E}" type="pres">
      <dgm:prSet presAssocID="{D6B39A62-2BE0-4767-91CE-B211CE9CA97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53EA9-25FD-47BE-93C1-6360F494E369}" type="pres">
      <dgm:prSet presAssocID="{D6B39A62-2BE0-4767-91CE-B211CE9CA9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A4CF1-40B9-4320-956B-2D4C9CC99772}" srcId="{E7232B48-3EF4-4BCC-A012-A80466E52699}" destId="{A4151678-3F22-43CE-9FB5-FFA7DF76FF11}" srcOrd="0" destOrd="0" parTransId="{061EA3B5-701B-44A8-84BE-709BDC46234F}" sibTransId="{EAD264B4-CFD1-4441-963F-A0B6EF5EBB44}"/>
    <dgm:cxn modelId="{00F1985E-2EDC-4B1E-A11C-8645509B4805}" type="presOf" srcId="{A4151678-3F22-43CE-9FB5-FFA7DF76FF11}" destId="{ECB49F67-8E3D-48A4-987F-128936E856A7}" srcOrd="0" destOrd="0" presId="urn:microsoft.com/office/officeart/2005/8/layout/vList5"/>
    <dgm:cxn modelId="{5FDCF454-F455-4D44-913F-1A91FA38EA5A}" type="presOf" srcId="{BD9BAFFD-466C-4BA7-935E-37282F118323}" destId="{C0CD32A4-D52A-4FB6-B5C2-E8C5C68D636B}" srcOrd="0" destOrd="0" presId="urn:microsoft.com/office/officeart/2005/8/layout/vList5"/>
    <dgm:cxn modelId="{DBED98E8-F6E4-4BBE-A11E-0FA12CDDCE0D}" type="presOf" srcId="{4AFFD9B7-D80F-409C-8780-464592C21C88}" destId="{C0CD32A4-D52A-4FB6-B5C2-E8C5C68D636B}" srcOrd="0" destOrd="1" presId="urn:microsoft.com/office/officeart/2005/8/layout/vList5"/>
    <dgm:cxn modelId="{81E74F5E-DDD0-4FF2-A58D-2AA8F58F973A}" srcId="{CF14183B-67E4-4FA7-9A9B-158EB73E7824}" destId="{4AFFD9B7-D80F-409C-8780-464592C21C88}" srcOrd="1" destOrd="0" parTransId="{BD2C4649-CDDA-4E44-9532-BAC3F25CC538}" sibTransId="{9AA20871-104F-4FCC-8642-10887C0CE2F8}"/>
    <dgm:cxn modelId="{96C1E55C-D614-47C5-94ED-8ADF8C3A5A3C}" type="presOf" srcId="{3718A4AD-8A9C-4187-B689-09590FDC118F}" destId="{133201D6-F516-4AAA-80C3-B1654062C9CF}" srcOrd="0" destOrd="0" presId="urn:microsoft.com/office/officeart/2005/8/layout/vList5"/>
    <dgm:cxn modelId="{7BCFCB28-F5C7-4E3A-85CC-78E23AA4837A}" type="presOf" srcId="{CF14183B-67E4-4FA7-9A9B-158EB73E7824}" destId="{B3C76C6F-BE3E-4859-8496-B2739E05F640}" srcOrd="0" destOrd="0" presId="urn:microsoft.com/office/officeart/2005/8/layout/vList5"/>
    <dgm:cxn modelId="{A0CB7091-C1DA-480A-8BCE-C25E479E9999}" type="presOf" srcId="{3FA3BD09-2B4B-4716-AC22-1D8F7213302A}" destId="{42453EA9-25FD-47BE-93C1-6360F494E369}" srcOrd="0" destOrd="0" presId="urn:microsoft.com/office/officeart/2005/8/layout/vList5"/>
    <dgm:cxn modelId="{5DCFAC5E-3D90-4CE6-80CE-F0D589C8D910}" srcId="{CF14183B-67E4-4FA7-9A9B-158EB73E7824}" destId="{BD9BAFFD-466C-4BA7-935E-37282F118323}" srcOrd="0" destOrd="0" parTransId="{3E70AD60-8091-4355-A4F2-C7BEBCB9F2E3}" sibTransId="{EF6DDE8D-431F-4B95-A5C3-FE7F050F7342}"/>
    <dgm:cxn modelId="{6964B3A2-E128-4572-BB14-0CED1774DF1F}" type="presOf" srcId="{E7232B48-3EF4-4BCC-A012-A80466E52699}" destId="{9A72A4D4-8127-49EA-9E9F-34F5907544D8}" srcOrd="0" destOrd="0" presId="urn:microsoft.com/office/officeart/2005/8/layout/vList5"/>
    <dgm:cxn modelId="{C22242C9-D8DD-48AD-9C14-53C11E026F62}" srcId="{3718A4AD-8A9C-4187-B689-09590FDC118F}" destId="{E7232B48-3EF4-4BCC-A012-A80466E52699}" srcOrd="1" destOrd="0" parTransId="{EA8BFF86-788F-45F5-8827-0C82C76AB707}" sibTransId="{5BE31C5A-3001-4D61-A9C5-9B4E9192FED5}"/>
    <dgm:cxn modelId="{BB101F07-1193-4654-9E2C-B8C0394A0D2B}" srcId="{3718A4AD-8A9C-4187-B689-09590FDC118F}" destId="{D6B39A62-2BE0-4767-91CE-B211CE9CA977}" srcOrd="2" destOrd="0" parTransId="{4667CC2A-4B73-4158-A8AB-FCEC144365E9}" sibTransId="{35342A0C-B9C7-4F6B-AC92-7162348CA54E}"/>
    <dgm:cxn modelId="{704FB1D5-4BA1-4153-9D0F-95C763CE2775}" srcId="{D6B39A62-2BE0-4767-91CE-B211CE9CA977}" destId="{3FA3BD09-2B4B-4716-AC22-1D8F7213302A}" srcOrd="0" destOrd="0" parTransId="{217A9F28-77DD-4295-AFDF-2B92CE8E4730}" sibTransId="{EFB23038-06E2-4EB2-B03E-4ED855E0AE4C}"/>
    <dgm:cxn modelId="{5429A54B-35EE-402E-AB5A-6121BFB12CDC}" type="presOf" srcId="{D6B39A62-2BE0-4767-91CE-B211CE9CA977}" destId="{D3AAD9EE-5C3B-4B73-BF7F-9CD211D2FA2E}" srcOrd="0" destOrd="0" presId="urn:microsoft.com/office/officeart/2005/8/layout/vList5"/>
    <dgm:cxn modelId="{CA70DC0C-C005-41CC-979B-A6E11F852D41}" srcId="{3718A4AD-8A9C-4187-B689-09590FDC118F}" destId="{CF14183B-67E4-4FA7-9A9B-158EB73E7824}" srcOrd="0" destOrd="0" parTransId="{5B119B7B-717A-4A85-8DBA-30BA509B11F9}" sibTransId="{85681A53-E4FE-46A2-8A9C-FE92B91E119E}"/>
    <dgm:cxn modelId="{555BB5D0-A003-4A2E-BCE6-B49531D46899}" type="presParOf" srcId="{133201D6-F516-4AAA-80C3-B1654062C9CF}" destId="{6C73242F-3F1B-4005-A512-7C769883642A}" srcOrd="0" destOrd="0" presId="urn:microsoft.com/office/officeart/2005/8/layout/vList5"/>
    <dgm:cxn modelId="{CC205C39-64F8-4D70-9AA8-7F696A50586B}" type="presParOf" srcId="{6C73242F-3F1B-4005-A512-7C769883642A}" destId="{B3C76C6F-BE3E-4859-8496-B2739E05F640}" srcOrd="0" destOrd="0" presId="urn:microsoft.com/office/officeart/2005/8/layout/vList5"/>
    <dgm:cxn modelId="{B7E233C5-1FF1-493B-B92D-FD69608A39B1}" type="presParOf" srcId="{6C73242F-3F1B-4005-A512-7C769883642A}" destId="{C0CD32A4-D52A-4FB6-B5C2-E8C5C68D636B}" srcOrd="1" destOrd="0" presId="urn:microsoft.com/office/officeart/2005/8/layout/vList5"/>
    <dgm:cxn modelId="{9929F23C-2335-40C6-92B2-2AECAE531F5E}" type="presParOf" srcId="{133201D6-F516-4AAA-80C3-B1654062C9CF}" destId="{DEE0338A-BF8C-4905-B273-9E7E3D0C9F4D}" srcOrd="1" destOrd="0" presId="urn:microsoft.com/office/officeart/2005/8/layout/vList5"/>
    <dgm:cxn modelId="{AC4D5C80-C0F8-4232-84C4-6041B53AD826}" type="presParOf" srcId="{133201D6-F516-4AAA-80C3-B1654062C9CF}" destId="{5B31D954-F68F-4E34-903F-E65D1D667021}" srcOrd="2" destOrd="0" presId="urn:microsoft.com/office/officeart/2005/8/layout/vList5"/>
    <dgm:cxn modelId="{DE281751-69FD-4BD7-A423-A3C858CB9F51}" type="presParOf" srcId="{5B31D954-F68F-4E34-903F-E65D1D667021}" destId="{9A72A4D4-8127-49EA-9E9F-34F5907544D8}" srcOrd="0" destOrd="0" presId="urn:microsoft.com/office/officeart/2005/8/layout/vList5"/>
    <dgm:cxn modelId="{C5B4F915-556F-4368-9BF5-532F3F9243DB}" type="presParOf" srcId="{5B31D954-F68F-4E34-903F-E65D1D667021}" destId="{ECB49F67-8E3D-48A4-987F-128936E856A7}" srcOrd="1" destOrd="0" presId="urn:microsoft.com/office/officeart/2005/8/layout/vList5"/>
    <dgm:cxn modelId="{A507C3DC-DEE9-4D59-9AE5-662D66979614}" type="presParOf" srcId="{133201D6-F516-4AAA-80C3-B1654062C9CF}" destId="{FBF32408-7275-4FBB-AD28-DAFFB1266250}" srcOrd="3" destOrd="0" presId="urn:microsoft.com/office/officeart/2005/8/layout/vList5"/>
    <dgm:cxn modelId="{1F1F32D1-4D63-44D6-9F56-081E5758E7A7}" type="presParOf" srcId="{133201D6-F516-4AAA-80C3-B1654062C9CF}" destId="{C33BF50E-7359-433A-AE22-D7AA5F00C30A}" srcOrd="4" destOrd="0" presId="urn:microsoft.com/office/officeart/2005/8/layout/vList5"/>
    <dgm:cxn modelId="{92A9A9D6-AA87-4226-80BF-F975C413F887}" type="presParOf" srcId="{C33BF50E-7359-433A-AE22-D7AA5F00C30A}" destId="{D3AAD9EE-5C3B-4B73-BF7F-9CD211D2FA2E}" srcOrd="0" destOrd="0" presId="urn:microsoft.com/office/officeart/2005/8/layout/vList5"/>
    <dgm:cxn modelId="{C5692F79-CCA6-485A-A2F8-F8E7957D4335}" type="presParOf" srcId="{C33BF50E-7359-433A-AE22-D7AA5F00C30A}" destId="{42453EA9-25FD-47BE-93C1-6360F494E369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2EA99B-7D53-4007-81BD-0E29880838E7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699DE4-CBE0-4CF5-9756-5DF880000C66}">
      <dgm:prSet phldrT="[Текст]" phldr="1"/>
      <dgm:spPr/>
      <dgm:t>
        <a:bodyPr/>
        <a:lstStyle/>
        <a:p>
          <a:endParaRPr lang="ru-RU" dirty="0"/>
        </a:p>
      </dgm:t>
    </dgm:pt>
    <dgm:pt modelId="{62DF2288-6E54-45B1-BB32-F67FC85E8482}" type="parTrans" cxnId="{9F5E16B0-F27C-4CEA-8219-19DE4F13B448}">
      <dgm:prSet/>
      <dgm:spPr/>
      <dgm:t>
        <a:bodyPr/>
        <a:lstStyle/>
        <a:p>
          <a:endParaRPr lang="ru-RU"/>
        </a:p>
      </dgm:t>
    </dgm:pt>
    <dgm:pt modelId="{1542079C-3721-4827-8AA1-DE69BF11EEE7}" type="sibTrans" cxnId="{9F5E16B0-F27C-4CEA-8219-19DE4F13B448}">
      <dgm:prSet/>
      <dgm:spPr/>
      <dgm:t>
        <a:bodyPr/>
        <a:lstStyle/>
        <a:p>
          <a:endParaRPr lang="ru-RU"/>
        </a:p>
      </dgm:t>
    </dgm:pt>
    <dgm:pt modelId="{3CDE97B6-D07A-4784-BAEC-FE7EE8B414A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Паразитизм</a:t>
          </a:r>
          <a:endParaRPr lang="ru-RU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8A0ED9-1F50-440A-BE3D-1972D88BBB6E}" type="parTrans" cxnId="{C6298E35-9E42-4D9A-B916-DDC9BB31828A}">
      <dgm:prSet/>
      <dgm:spPr/>
      <dgm:t>
        <a:bodyPr/>
        <a:lstStyle/>
        <a:p>
          <a:endParaRPr lang="ru-RU"/>
        </a:p>
      </dgm:t>
    </dgm:pt>
    <dgm:pt modelId="{57C0F2F8-C521-4F47-B246-5E4B949F2C9B}" type="sibTrans" cxnId="{C6298E35-9E42-4D9A-B916-DDC9BB31828A}">
      <dgm:prSet/>
      <dgm:spPr/>
      <dgm:t>
        <a:bodyPr/>
        <a:lstStyle/>
        <a:p>
          <a:endParaRPr lang="ru-RU"/>
        </a:p>
      </dgm:t>
    </dgm:pt>
    <dgm:pt modelId="{EDAA7D1C-186F-4250-AFB2-43BC0B034E0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Хижацтво</a:t>
          </a:r>
          <a:endParaRPr lang="ru-RU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9C089F-8D80-4139-B896-2C15CE516FD4}" type="parTrans" cxnId="{B6997E6F-DE25-44BE-AADA-C57BDA0003D5}">
      <dgm:prSet/>
      <dgm:spPr/>
      <dgm:t>
        <a:bodyPr/>
        <a:lstStyle/>
        <a:p>
          <a:endParaRPr lang="ru-RU"/>
        </a:p>
      </dgm:t>
    </dgm:pt>
    <dgm:pt modelId="{F7203967-D04D-4FBA-8BBC-7B9788B5BAD6}" type="sibTrans" cxnId="{B6997E6F-DE25-44BE-AADA-C57BDA0003D5}">
      <dgm:prSet/>
      <dgm:spPr/>
      <dgm:t>
        <a:bodyPr/>
        <a:lstStyle/>
        <a:p>
          <a:endParaRPr lang="ru-RU"/>
        </a:p>
      </dgm:t>
    </dgm:pt>
    <dgm:pt modelId="{2CEB5EA8-FAA7-4400-A621-CCC996CD52D6}">
      <dgm:prSet phldrT="[Текст]" phldr="1"/>
      <dgm:spPr/>
      <dgm:t>
        <a:bodyPr/>
        <a:lstStyle/>
        <a:p>
          <a:endParaRPr lang="ru-RU"/>
        </a:p>
      </dgm:t>
    </dgm:pt>
    <dgm:pt modelId="{17133D36-9B26-45D5-99DA-DD5A9BFE0AB0}" type="parTrans" cxnId="{C9EF132A-F6DF-4A17-A6DD-CCC2996ACBAA}">
      <dgm:prSet/>
      <dgm:spPr/>
      <dgm:t>
        <a:bodyPr/>
        <a:lstStyle/>
        <a:p>
          <a:endParaRPr lang="ru-RU"/>
        </a:p>
      </dgm:t>
    </dgm:pt>
    <dgm:pt modelId="{B48CF5FA-9FB6-4C5F-BD01-32984C2EA29E}" type="sibTrans" cxnId="{C9EF132A-F6DF-4A17-A6DD-CCC2996ACBAA}">
      <dgm:prSet/>
      <dgm:spPr/>
      <dgm:t>
        <a:bodyPr/>
        <a:lstStyle/>
        <a:p>
          <a:endParaRPr lang="ru-RU"/>
        </a:p>
      </dgm:t>
    </dgm:pt>
    <dgm:pt modelId="{D82954B8-1FB1-4DA5-90BA-E3DD6483F79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8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Фітофагія</a:t>
          </a:r>
          <a:endParaRPr lang="ru-RU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7A6E5B-94B0-41D9-A228-376B39456184}" type="parTrans" cxnId="{BDFC47EB-2A9D-41E6-831A-EF1C04107D10}">
      <dgm:prSet/>
      <dgm:spPr/>
      <dgm:t>
        <a:bodyPr/>
        <a:lstStyle/>
        <a:p>
          <a:endParaRPr lang="ru-RU"/>
        </a:p>
      </dgm:t>
    </dgm:pt>
    <dgm:pt modelId="{3EBE912D-8E4C-45D9-B4DE-ED7F2E2C2DD5}" type="sibTrans" cxnId="{BDFC47EB-2A9D-41E6-831A-EF1C04107D10}">
      <dgm:prSet/>
      <dgm:spPr/>
      <dgm:t>
        <a:bodyPr/>
        <a:lstStyle/>
        <a:p>
          <a:endParaRPr lang="ru-RU"/>
        </a:p>
      </dgm:t>
    </dgm:pt>
    <dgm:pt modelId="{94E3338B-CF50-4180-ABED-F1A1397990A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Коменсалізм</a:t>
          </a:r>
          <a:endParaRPr lang="ru-RU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736F84-4514-4EE7-9D5F-29F71025D307}" type="parTrans" cxnId="{09A4E578-48DF-465E-B8AD-76349A011EE1}">
      <dgm:prSet/>
      <dgm:spPr/>
      <dgm:t>
        <a:bodyPr/>
        <a:lstStyle/>
        <a:p>
          <a:endParaRPr lang="ru-RU"/>
        </a:p>
      </dgm:t>
    </dgm:pt>
    <dgm:pt modelId="{45D7B790-1EC0-4B0D-8C10-A5460F1E95CF}" type="sibTrans" cxnId="{09A4E578-48DF-465E-B8AD-76349A011EE1}">
      <dgm:prSet/>
      <dgm:spPr/>
      <dgm:t>
        <a:bodyPr/>
        <a:lstStyle/>
        <a:p>
          <a:endParaRPr lang="ru-RU"/>
        </a:p>
      </dgm:t>
    </dgm:pt>
    <dgm:pt modelId="{E2C30E5C-0C59-44F1-8EDC-76E4CA199A82}">
      <dgm:prSet phldrT="[Текст]" phldr="1"/>
      <dgm:spPr/>
      <dgm:t>
        <a:bodyPr/>
        <a:lstStyle/>
        <a:p>
          <a:endParaRPr lang="ru-RU"/>
        </a:p>
      </dgm:t>
    </dgm:pt>
    <dgm:pt modelId="{1DFE96D9-4723-4865-9A5B-81E727E8386D}" type="parTrans" cxnId="{DF4C8969-39B7-4CAF-A7DE-A94B42407AEA}">
      <dgm:prSet/>
      <dgm:spPr/>
      <dgm:t>
        <a:bodyPr/>
        <a:lstStyle/>
        <a:p>
          <a:endParaRPr lang="ru-RU"/>
        </a:p>
      </dgm:t>
    </dgm:pt>
    <dgm:pt modelId="{6FC07534-0230-4952-B179-FA8A1E99D656}" type="sibTrans" cxnId="{DF4C8969-39B7-4CAF-A7DE-A94B42407AEA}">
      <dgm:prSet/>
      <dgm:spPr/>
      <dgm:t>
        <a:bodyPr/>
        <a:lstStyle/>
        <a:p>
          <a:endParaRPr lang="ru-RU"/>
        </a:p>
      </dgm:t>
    </dgm:pt>
    <dgm:pt modelId="{86FE19DB-8C46-4457-9DE2-51717BD4C21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Мутуалізм</a:t>
          </a:r>
          <a:endParaRPr lang="ru-RU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40DB8B-7FCF-424C-A728-41B0B0EA416E}" type="parTrans" cxnId="{59BFBEB9-6295-4587-823D-4B54F4048A1B}">
      <dgm:prSet/>
      <dgm:spPr/>
      <dgm:t>
        <a:bodyPr/>
        <a:lstStyle/>
        <a:p>
          <a:endParaRPr lang="ru-RU"/>
        </a:p>
      </dgm:t>
    </dgm:pt>
    <dgm:pt modelId="{778ED4C7-EF48-44C5-9663-768F06E26E2E}" type="sibTrans" cxnId="{59BFBEB9-6295-4587-823D-4B54F4048A1B}">
      <dgm:prSet/>
      <dgm:spPr/>
      <dgm:t>
        <a:bodyPr/>
        <a:lstStyle/>
        <a:p>
          <a:endParaRPr lang="ru-RU"/>
        </a:p>
      </dgm:t>
    </dgm:pt>
    <dgm:pt modelId="{5AE1B1F9-C4CA-4A31-AA1C-68BD4E00C7E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Нейтралізм</a:t>
          </a:r>
          <a:endParaRPr lang="ru-RU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70519C-0985-472D-8D9E-CE27243FEADD}" type="parTrans" cxnId="{81D85945-C7C9-4FE9-B88B-E8345EF58694}">
      <dgm:prSet/>
      <dgm:spPr/>
      <dgm:t>
        <a:bodyPr/>
        <a:lstStyle/>
        <a:p>
          <a:endParaRPr lang="ru-RU"/>
        </a:p>
      </dgm:t>
    </dgm:pt>
    <dgm:pt modelId="{B10C81CD-6A65-4AB2-9A04-971F15E9C2E5}" type="sibTrans" cxnId="{81D85945-C7C9-4FE9-B88B-E8345EF58694}">
      <dgm:prSet/>
      <dgm:spPr/>
      <dgm:t>
        <a:bodyPr/>
        <a:lstStyle/>
        <a:p>
          <a:endParaRPr lang="ru-RU"/>
        </a:p>
      </dgm:t>
    </dgm:pt>
    <dgm:pt modelId="{76006528-26F7-47A9-9826-F2286823CA0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Конкуренція</a:t>
          </a:r>
          <a:endParaRPr lang="ru-RU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0A3A6AD-A8EC-42F4-BC11-A9242734BEC4}" type="parTrans" cxnId="{7BEE694F-CF11-434A-BE63-E19985EC2251}">
      <dgm:prSet/>
      <dgm:spPr/>
      <dgm:t>
        <a:bodyPr/>
        <a:lstStyle/>
        <a:p>
          <a:endParaRPr lang="ru-RU"/>
        </a:p>
      </dgm:t>
    </dgm:pt>
    <dgm:pt modelId="{B159AA80-5896-4133-848C-F3DA0EB97F72}" type="sibTrans" cxnId="{7BEE694F-CF11-434A-BE63-E19985EC2251}">
      <dgm:prSet/>
      <dgm:spPr/>
      <dgm:t>
        <a:bodyPr/>
        <a:lstStyle/>
        <a:p>
          <a:endParaRPr lang="ru-RU"/>
        </a:p>
      </dgm:t>
    </dgm:pt>
    <dgm:pt modelId="{C6302F41-44C3-447F-9084-5C225596B2D2}" type="pres">
      <dgm:prSet presAssocID="{152EA99B-7D53-4007-81BD-0E29880838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6FD76-5C30-482F-8710-ACEAF13444B4}" type="pres">
      <dgm:prSet presAssocID="{53699DE4-CBE0-4CF5-9756-5DF880000C66}" presName="composite" presStyleCnt="0"/>
      <dgm:spPr/>
    </dgm:pt>
    <dgm:pt modelId="{1973FBFA-7D70-4B90-86EB-AEA1B52DBC91}" type="pres">
      <dgm:prSet presAssocID="{53699DE4-CBE0-4CF5-9756-5DF880000C6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99C72-43F8-405F-B3DE-44AD7FD0973E}" type="pres">
      <dgm:prSet presAssocID="{53699DE4-CBE0-4CF5-9756-5DF880000C66}" presName="descendantText" presStyleLbl="alignAcc1" presStyleIdx="0" presStyleCnt="3" custLinFactNeighborX="3473" custLinFactNeighborY="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77FC-5679-46F8-BCB7-42D7C200D5C6}" type="pres">
      <dgm:prSet presAssocID="{1542079C-3721-4827-8AA1-DE69BF11EEE7}" presName="sp" presStyleCnt="0"/>
      <dgm:spPr/>
    </dgm:pt>
    <dgm:pt modelId="{CEF397DB-AA57-4E01-9125-CC0102562F71}" type="pres">
      <dgm:prSet presAssocID="{2CEB5EA8-FAA7-4400-A621-CCC996CD52D6}" presName="composite" presStyleCnt="0"/>
      <dgm:spPr/>
    </dgm:pt>
    <dgm:pt modelId="{2A774193-A9FD-4614-8F31-9539F3E98202}" type="pres">
      <dgm:prSet presAssocID="{2CEB5EA8-FAA7-4400-A621-CCC996CD52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BE089-A180-4E3A-AF56-54A485C0E6BA}" type="pres">
      <dgm:prSet presAssocID="{2CEB5EA8-FAA7-4400-A621-CCC996CD52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15DAE-9088-40FF-8C25-CFF9A8B75EA7}" type="pres">
      <dgm:prSet presAssocID="{B48CF5FA-9FB6-4C5F-BD01-32984C2EA29E}" presName="sp" presStyleCnt="0"/>
      <dgm:spPr/>
    </dgm:pt>
    <dgm:pt modelId="{1D63811D-9E5E-4961-BEC5-077294BF972A}" type="pres">
      <dgm:prSet presAssocID="{E2C30E5C-0C59-44F1-8EDC-76E4CA199A82}" presName="composite" presStyleCnt="0"/>
      <dgm:spPr/>
    </dgm:pt>
    <dgm:pt modelId="{403D27CF-FA90-4766-BE4E-739F26BA093E}" type="pres">
      <dgm:prSet presAssocID="{E2C30E5C-0C59-44F1-8EDC-76E4CA199A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9432D-AFC3-4D9C-B3FF-E6BF95F95F1E}" type="pres">
      <dgm:prSet presAssocID="{E2C30E5C-0C59-44F1-8EDC-76E4CA199A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E694F-CF11-434A-BE63-E19985EC2251}" srcId="{E2C30E5C-0C59-44F1-8EDC-76E4CA199A82}" destId="{76006528-26F7-47A9-9826-F2286823CA0C}" srcOrd="2" destOrd="0" parTransId="{10A3A6AD-A8EC-42F4-BC11-A9242734BEC4}" sibTransId="{B159AA80-5896-4133-848C-F3DA0EB97F72}"/>
    <dgm:cxn modelId="{C9EF132A-F6DF-4A17-A6DD-CCC2996ACBAA}" srcId="{152EA99B-7D53-4007-81BD-0E29880838E7}" destId="{2CEB5EA8-FAA7-4400-A621-CCC996CD52D6}" srcOrd="1" destOrd="0" parTransId="{17133D36-9B26-45D5-99DA-DD5A9BFE0AB0}" sibTransId="{B48CF5FA-9FB6-4C5F-BD01-32984C2EA29E}"/>
    <dgm:cxn modelId="{69634FDA-7C3A-47E9-B08C-57618B3C64F6}" type="presOf" srcId="{EDAA7D1C-186F-4250-AFB2-43BC0B034E01}" destId="{94599C72-43F8-405F-B3DE-44AD7FD0973E}" srcOrd="0" destOrd="1" presId="urn:microsoft.com/office/officeart/2005/8/layout/chevron2"/>
    <dgm:cxn modelId="{C6298E35-9E42-4D9A-B916-DDC9BB31828A}" srcId="{53699DE4-CBE0-4CF5-9756-5DF880000C66}" destId="{3CDE97B6-D07A-4784-BAEC-FE7EE8B414A0}" srcOrd="0" destOrd="0" parTransId="{BA8A0ED9-1F50-440A-BE3D-1972D88BBB6E}" sibTransId="{57C0F2F8-C521-4F47-B246-5E4B949F2C9B}"/>
    <dgm:cxn modelId="{A244F608-0557-4AEA-A0E0-514F73B4A319}" type="presOf" srcId="{3CDE97B6-D07A-4784-BAEC-FE7EE8B414A0}" destId="{94599C72-43F8-405F-B3DE-44AD7FD0973E}" srcOrd="0" destOrd="0" presId="urn:microsoft.com/office/officeart/2005/8/layout/chevron2"/>
    <dgm:cxn modelId="{09A4E578-48DF-465E-B8AD-76349A011EE1}" srcId="{2CEB5EA8-FAA7-4400-A621-CCC996CD52D6}" destId="{94E3338B-CF50-4180-ABED-F1A1397990A6}" srcOrd="1" destOrd="0" parTransId="{F1736F84-4514-4EE7-9D5F-29F71025D307}" sibTransId="{45D7B790-1EC0-4B0D-8C10-A5460F1E95CF}"/>
    <dgm:cxn modelId="{199AEAC8-00D4-42FE-A6E0-22BBE9CC1F0F}" type="presOf" srcId="{152EA99B-7D53-4007-81BD-0E29880838E7}" destId="{C6302F41-44C3-447F-9084-5C225596B2D2}" srcOrd="0" destOrd="0" presId="urn:microsoft.com/office/officeart/2005/8/layout/chevron2"/>
    <dgm:cxn modelId="{50C70703-CE59-458E-A23F-8F651ACD97A8}" type="presOf" srcId="{E2C30E5C-0C59-44F1-8EDC-76E4CA199A82}" destId="{403D27CF-FA90-4766-BE4E-739F26BA093E}" srcOrd="0" destOrd="0" presId="urn:microsoft.com/office/officeart/2005/8/layout/chevron2"/>
    <dgm:cxn modelId="{DF4C8969-39B7-4CAF-A7DE-A94B42407AEA}" srcId="{152EA99B-7D53-4007-81BD-0E29880838E7}" destId="{E2C30E5C-0C59-44F1-8EDC-76E4CA199A82}" srcOrd="2" destOrd="0" parTransId="{1DFE96D9-4723-4865-9A5B-81E727E8386D}" sibTransId="{6FC07534-0230-4952-B179-FA8A1E99D656}"/>
    <dgm:cxn modelId="{59BFBEB9-6295-4587-823D-4B54F4048A1B}" srcId="{E2C30E5C-0C59-44F1-8EDC-76E4CA199A82}" destId="{86FE19DB-8C46-4457-9DE2-51717BD4C21A}" srcOrd="0" destOrd="0" parTransId="{C940DB8B-7FCF-424C-A728-41B0B0EA416E}" sibTransId="{778ED4C7-EF48-44C5-9663-768F06E26E2E}"/>
    <dgm:cxn modelId="{BDFC47EB-2A9D-41E6-831A-EF1C04107D10}" srcId="{2CEB5EA8-FAA7-4400-A621-CCC996CD52D6}" destId="{D82954B8-1FB1-4DA5-90BA-E3DD6483F791}" srcOrd="0" destOrd="0" parTransId="{C97A6E5B-94B0-41D9-A228-376B39456184}" sibTransId="{3EBE912D-8E4C-45D9-B4DE-ED7F2E2C2DD5}"/>
    <dgm:cxn modelId="{34BD2D84-ACFE-43DB-8075-C5BF6E6D6E84}" type="presOf" srcId="{D82954B8-1FB1-4DA5-90BA-E3DD6483F791}" destId="{13FBE089-A180-4E3A-AF56-54A485C0E6BA}" srcOrd="0" destOrd="0" presId="urn:microsoft.com/office/officeart/2005/8/layout/chevron2"/>
    <dgm:cxn modelId="{81D85945-C7C9-4FE9-B88B-E8345EF58694}" srcId="{E2C30E5C-0C59-44F1-8EDC-76E4CA199A82}" destId="{5AE1B1F9-C4CA-4A31-AA1C-68BD4E00C7E7}" srcOrd="1" destOrd="0" parTransId="{A970519C-0985-472D-8D9E-CE27243FEADD}" sibTransId="{B10C81CD-6A65-4AB2-9A04-971F15E9C2E5}"/>
    <dgm:cxn modelId="{B6997E6F-DE25-44BE-AADA-C57BDA0003D5}" srcId="{53699DE4-CBE0-4CF5-9756-5DF880000C66}" destId="{EDAA7D1C-186F-4250-AFB2-43BC0B034E01}" srcOrd="1" destOrd="0" parTransId="{019C089F-8D80-4139-B896-2C15CE516FD4}" sibTransId="{F7203967-D04D-4FBA-8BBC-7B9788B5BAD6}"/>
    <dgm:cxn modelId="{62EE2CAF-0A9E-4735-A7DE-74617E1F7550}" type="presOf" srcId="{5AE1B1F9-C4CA-4A31-AA1C-68BD4E00C7E7}" destId="{C8D9432D-AFC3-4D9C-B3FF-E6BF95F95F1E}" srcOrd="0" destOrd="1" presId="urn:microsoft.com/office/officeart/2005/8/layout/chevron2"/>
    <dgm:cxn modelId="{15F11D48-4801-423C-98C7-41ECC9B12511}" type="presOf" srcId="{86FE19DB-8C46-4457-9DE2-51717BD4C21A}" destId="{C8D9432D-AFC3-4D9C-B3FF-E6BF95F95F1E}" srcOrd="0" destOrd="0" presId="urn:microsoft.com/office/officeart/2005/8/layout/chevron2"/>
    <dgm:cxn modelId="{DA9FA0CB-7790-4E1B-89F5-407D394686AD}" type="presOf" srcId="{94E3338B-CF50-4180-ABED-F1A1397990A6}" destId="{13FBE089-A180-4E3A-AF56-54A485C0E6BA}" srcOrd="0" destOrd="1" presId="urn:microsoft.com/office/officeart/2005/8/layout/chevron2"/>
    <dgm:cxn modelId="{DE7E4F97-154F-4CED-A8DD-B26AE9882D04}" type="presOf" srcId="{76006528-26F7-47A9-9826-F2286823CA0C}" destId="{C8D9432D-AFC3-4D9C-B3FF-E6BF95F95F1E}" srcOrd="0" destOrd="2" presId="urn:microsoft.com/office/officeart/2005/8/layout/chevron2"/>
    <dgm:cxn modelId="{2BE164F5-30F7-4723-A201-5C930ADD979C}" type="presOf" srcId="{53699DE4-CBE0-4CF5-9756-5DF880000C66}" destId="{1973FBFA-7D70-4B90-86EB-AEA1B52DBC91}" srcOrd="0" destOrd="0" presId="urn:microsoft.com/office/officeart/2005/8/layout/chevron2"/>
    <dgm:cxn modelId="{C780EDB1-5A5C-42F7-87CA-8E8048B9EA34}" type="presOf" srcId="{2CEB5EA8-FAA7-4400-A621-CCC996CD52D6}" destId="{2A774193-A9FD-4614-8F31-9539F3E98202}" srcOrd="0" destOrd="0" presId="urn:microsoft.com/office/officeart/2005/8/layout/chevron2"/>
    <dgm:cxn modelId="{9F5E16B0-F27C-4CEA-8219-19DE4F13B448}" srcId="{152EA99B-7D53-4007-81BD-0E29880838E7}" destId="{53699DE4-CBE0-4CF5-9756-5DF880000C66}" srcOrd="0" destOrd="0" parTransId="{62DF2288-6E54-45B1-BB32-F67FC85E8482}" sibTransId="{1542079C-3721-4827-8AA1-DE69BF11EEE7}"/>
    <dgm:cxn modelId="{7CD17CEB-FAD7-4693-9DF6-F55B4B5BF815}" type="presParOf" srcId="{C6302F41-44C3-447F-9084-5C225596B2D2}" destId="{2486FD76-5C30-482F-8710-ACEAF13444B4}" srcOrd="0" destOrd="0" presId="urn:microsoft.com/office/officeart/2005/8/layout/chevron2"/>
    <dgm:cxn modelId="{125340B7-A20C-449C-86CE-989379D3CAF9}" type="presParOf" srcId="{2486FD76-5C30-482F-8710-ACEAF13444B4}" destId="{1973FBFA-7D70-4B90-86EB-AEA1B52DBC91}" srcOrd="0" destOrd="0" presId="urn:microsoft.com/office/officeart/2005/8/layout/chevron2"/>
    <dgm:cxn modelId="{BAD1A75A-A596-4C7A-A6D4-D5844C38ACDC}" type="presParOf" srcId="{2486FD76-5C30-482F-8710-ACEAF13444B4}" destId="{94599C72-43F8-405F-B3DE-44AD7FD0973E}" srcOrd="1" destOrd="0" presId="urn:microsoft.com/office/officeart/2005/8/layout/chevron2"/>
    <dgm:cxn modelId="{605EDB7C-2572-42AB-BC80-A61938687BE0}" type="presParOf" srcId="{C6302F41-44C3-447F-9084-5C225596B2D2}" destId="{EFF277FC-5679-46F8-BCB7-42D7C200D5C6}" srcOrd="1" destOrd="0" presId="urn:microsoft.com/office/officeart/2005/8/layout/chevron2"/>
    <dgm:cxn modelId="{A3EF0D8C-C94F-4A0C-A31F-D6D79D1A3C78}" type="presParOf" srcId="{C6302F41-44C3-447F-9084-5C225596B2D2}" destId="{CEF397DB-AA57-4E01-9125-CC0102562F71}" srcOrd="2" destOrd="0" presId="urn:microsoft.com/office/officeart/2005/8/layout/chevron2"/>
    <dgm:cxn modelId="{A84B3A57-9932-45D6-B8E6-FE58CB4676A2}" type="presParOf" srcId="{CEF397DB-AA57-4E01-9125-CC0102562F71}" destId="{2A774193-A9FD-4614-8F31-9539F3E98202}" srcOrd="0" destOrd="0" presId="urn:microsoft.com/office/officeart/2005/8/layout/chevron2"/>
    <dgm:cxn modelId="{C7D7760E-E8D7-4CC0-AA0B-826645BEEE2D}" type="presParOf" srcId="{CEF397DB-AA57-4E01-9125-CC0102562F71}" destId="{13FBE089-A180-4E3A-AF56-54A485C0E6BA}" srcOrd="1" destOrd="0" presId="urn:microsoft.com/office/officeart/2005/8/layout/chevron2"/>
    <dgm:cxn modelId="{83C6FC54-40EF-4FA2-B3D1-23FA92C722FB}" type="presParOf" srcId="{C6302F41-44C3-447F-9084-5C225596B2D2}" destId="{DD915DAE-9088-40FF-8C25-CFF9A8B75EA7}" srcOrd="3" destOrd="0" presId="urn:microsoft.com/office/officeart/2005/8/layout/chevron2"/>
    <dgm:cxn modelId="{FEF4ED02-D50E-4E0B-9847-B47609256C05}" type="presParOf" srcId="{C6302F41-44C3-447F-9084-5C225596B2D2}" destId="{1D63811D-9E5E-4961-BEC5-077294BF972A}" srcOrd="4" destOrd="0" presId="urn:microsoft.com/office/officeart/2005/8/layout/chevron2"/>
    <dgm:cxn modelId="{6EDF55B3-7BF9-4B5A-99C9-C1D3313AA3A6}" type="presParOf" srcId="{1D63811D-9E5E-4961-BEC5-077294BF972A}" destId="{403D27CF-FA90-4766-BE4E-739F26BA093E}" srcOrd="0" destOrd="0" presId="urn:microsoft.com/office/officeart/2005/8/layout/chevron2"/>
    <dgm:cxn modelId="{2A7455E9-2DC9-4992-BC45-2C5DE2940D17}" type="presParOf" srcId="{1D63811D-9E5E-4961-BEC5-077294BF972A}" destId="{C8D9432D-AFC3-4D9C-B3FF-E6BF95F95F1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54928" y="2299316"/>
            <a:ext cx="4988122" cy="1900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Розвиток і зміни екосистем.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Колообіг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речовин і потік енергії в екосистемах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 Продуктивність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екосистем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439" y="4700036"/>
            <a:ext cx="3517612" cy="48587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клас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59" y="887767"/>
            <a:ext cx="7886700" cy="909454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Біотична частина біогеоценозу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878" y="1759674"/>
            <a:ext cx="7468987" cy="497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54" y="204186"/>
            <a:ext cx="6313688" cy="8650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Властивості біогеоценозів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270000"/>
          <a:ext cx="78867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43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Взаємозв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'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язки</a:t>
            </a:r>
            <a:r>
              <a:rPr lang="uk-UA" dirty="0" smtClean="0"/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організмів у біогеоценозах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447800"/>
          <a:ext cx="78867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ÐÐ°ÑÑÐ¸Ð½ÐºÐ¸ Ð¿Ð¾ Ð·Ð°Ð¿ÑÐ¾ÑÑ ÑÐ¸Ð¶Ð°Ðº Ð·Ð´Ð¾Ð±Ð¸Ñ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8587" y="1518912"/>
            <a:ext cx="2317071" cy="1267149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Ð½ÐµÐ¿ÑÑÐ¼Ñ Ð·Ð²ÑÐ·ÐºÐ¸ ÐµÐºÐ¾ÑÐ¸ÑÑÐµ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6656" y="3994952"/>
            <a:ext cx="1520922" cy="85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71467" cy="8244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Взаємозв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'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язки</a:t>
            </a:r>
            <a:r>
              <a:rPr lang="uk-UA" dirty="0" smtClean="0"/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популяціями різних видів у біогеоценозах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447800"/>
          <a:ext cx="78867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131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Взаємозв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'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язки</a:t>
            </a:r>
            <a:r>
              <a:rPr lang="uk-UA" dirty="0" smtClean="0"/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організмів у біогеоценозах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243013"/>
          <a:ext cx="78867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ÐÐ°ÑÑÐ¸Ð½ÐºÐ¸ Ð¿Ð¾ Ð·Ð°Ð¿ÑÐ¾ÑÑ Ð²ÑÐµÐ½Ð½Ñ Ð¿ÑÐ¾ Ð±ÑÐ¾Ð³ÐµÐ¾ÑÐµÐ½Ð¾Ð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055" y="2902998"/>
            <a:ext cx="1129867" cy="1241640"/>
          </a:xfrm>
          <a:prstGeom prst="rect">
            <a:avLst/>
          </a:prstGeom>
          <a:noFill/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260" y="4492100"/>
            <a:ext cx="1270914" cy="1111297"/>
          </a:xfrm>
          <a:prstGeom prst="rect">
            <a:avLst/>
          </a:prstGeom>
          <a:noFill/>
        </p:spPr>
      </p:pic>
      <p:pic>
        <p:nvPicPr>
          <p:cNvPr id="2253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06818" y="1287262"/>
            <a:ext cx="1130859" cy="127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04" y="159798"/>
            <a:ext cx="4831117" cy="9183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Екосистема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139" y="1248576"/>
            <a:ext cx="7886700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пристосувалися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1935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ботанік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штучними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акваріум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пшеничне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поле, населений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корабель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(озеро,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океан).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6983" y="3513733"/>
            <a:ext cx="4834401" cy="311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59798"/>
            <a:ext cx="7886700" cy="8916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екосистем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51751"/>
            <a:ext cx="7886700" cy="518456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класифікують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algn="just"/>
            <a:r>
              <a:rPr lang="ru-RU" sz="2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мікроекосистеми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гниючий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стовбур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мезоекосистеми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озеро,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макроекосистеми</a:t>
            </a:r>
            <a:r>
              <a:rPr lang="ru-RU" sz="2400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континенти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океани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глобальна </a:t>
            </a:r>
            <a:r>
              <a:rPr lang="ru-RU" sz="2400" b="1" dirty="0" err="1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екосистема</a:t>
            </a:r>
            <a:r>
              <a:rPr lang="ru-RU" sz="2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Ю.Одум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наземні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прісноводні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основу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наземних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прісноводних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води, умов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гідробіонтів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71" y="239697"/>
            <a:ext cx="7886700" cy="8561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Розбіжності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категоріями</a:t>
            </a:r>
            <a:r>
              <a:rPr lang="ru-RU" dirty="0" smtClean="0"/>
              <a:t> -  </a:t>
            </a:r>
            <a:r>
              <a:rPr lang="ru-RU" dirty="0" err="1" smtClean="0"/>
              <a:t>біогеоценоз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9507"/>
            <a:ext cx="7886700" cy="49074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біогеоценоз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географічні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однорідність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біогеоценоз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взаємозумовлений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наперед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біогеоценозу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взаємозалежні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замкненими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межах,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кругообіг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біогеоценоз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обмінюється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довкіллям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Біомаса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(т/м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г/м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Біомаса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(в джоулях).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бактеріомасу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Продуктивність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екосистем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тропічного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кг / на 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біологічна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первинною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вторинною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чистою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валовою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15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Тестові завдання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" y="1136342"/>
            <a:ext cx="2900363" cy="50406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1. </a:t>
            </a:r>
            <a:r>
              <a:rPr lang="ru-RU" dirty="0" err="1" smtClean="0"/>
              <a:t>Популяцією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грибів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ізольовану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одного виду,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населяє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одного виду </a:t>
            </a:r>
            <a:r>
              <a:rPr lang="ru-RU" dirty="0" err="1" smtClean="0"/>
              <a:t>й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вони </a:t>
            </a:r>
            <a:r>
              <a:rPr lang="ru-RU" dirty="0" err="1" smtClean="0"/>
              <a:t>живуть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 одного виду.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2. До складу </a:t>
            </a:r>
            <a:r>
              <a:rPr lang="ru-RU" dirty="0" err="1" smtClean="0"/>
              <a:t>популяції</a:t>
            </a:r>
            <a:r>
              <a:rPr lang="ru-RU" dirty="0" smtClean="0"/>
              <a:t> не </a:t>
            </a:r>
            <a:r>
              <a:rPr lang="ru-RU" dirty="0" err="1" smtClean="0"/>
              <a:t>входять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організми</a:t>
            </a:r>
            <a:r>
              <a:rPr lang="ru-RU" dirty="0" smtClean="0"/>
              <a:t> одного виду;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154097"/>
            <a:ext cx="5196211" cy="50228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Популяція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 </a:t>
            </a:r>
            <a:r>
              <a:rPr lang="ru-RU" dirty="0" err="1" smtClean="0"/>
              <a:t>об’єднаних</a:t>
            </a:r>
            <a:r>
              <a:rPr lang="ru-RU" dirty="0" smtClean="0"/>
              <a:t> </a:t>
            </a:r>
            <a:r>
              <a:rPr lang="ru-RU" dirty="0" err="1" smtClean="0"/>
              <a:t>генетичними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екологічними</a:t>
            </a:r>
            <a:r>
              <a:rPr lang="ru-RU" dirty="0" smtClean="0"/>
              <a:t> </a:t>
            </a:r>
            <a:r>
              <a:rPr lang="ru-RU" dirty="0" err="1" smtClean="0"/>
              <a:t>впливами.Генетичні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до одного </a:t>
            </a:r>
            <a:r>
              <a:rPr lang="ru-RU" dirty="0" err="1" smtClean="0"/>
              <a:t>угруповання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схрещуватися</a:t>
            </a:r>
            <a:r>
              <a:rPr lang="ru-RU" dirty="0" smtClean="0"/>
              <a:t> одна </a:t>
            </a:r>
            <a:r>
              <a:rPr lang="ru-RU" dirty="0" err="1" smtClean="0"/>
              <a:t>з</a:t>
            </a:r>
            <a:r>
              <a:rPr lang="ru-RU" dirty="0" smtClean="0"/>
              <a:t> одною;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до </a:t>
            </a:r>
            <a:r>
              <a:rPr lang="ru-RU" dirty="0" err="1" smtClean="0"/>
              <a:t>екосистеми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 </a:t>
            </a:r>
            <a:r>
              <a:rPr lang="ru-RU" dirty="0" err="1" smtClean="0"/>
              <a:t>схрещуватися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одною;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до одного виду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 </a:t>
            </a:r>
            <a:r>
              <a:rPr lang="ru-RU" dirty="0" err="1" smtClean="0"/>
              <a:t>схрещуватися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одною.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популяції</a:t>
            </a:r>
            <a:r>
              <a:rPr lang="ru-RU" dirty="0" smtClean="0"/>
              <a:t> </a:t>
            </a:r>
            <a:r>
              <a:rPr lang="ru-RU" dirty="0" err="1" smtClean="0"/>
              <a:t>означають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взаємодію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 та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однотипні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Обов’язкова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випадкове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складу за </a:t>
            </a:r>
            <a:r>
              <a:rPr lang="ru-RU" dirty="0" err="1" smtClean="0"/>
              <a:t>рахунок</a:t>
            </a:r>
            <a:r>
              <a:rPr lang="ru-RU" dirty="0" smtClean="0"/>
              <a:t> 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періодичне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складу за </a:t>
            </a:r>
            <a:r>
              <a:rPr lang="ru-RU" dirty="0" err="1" smtClean="0"/>
              <a:t>рахунок</a:t>
            </a:r>
            <a:r>
              <a:rPr lang="ru-RU" dirty="0" smtClean="0"/>
              <a:t> </a:t>
            </a:r>
            <a:r>
              <a:rPr lang="ru-RU" dirty="0" err="1" smtClean="0"/>
              <a:t>новонароджених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безперервне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новонароджених</a:t>
            </a:r>
            <a:r>
              <a:rPr lang="ru-RU" dirty="0" smtClean="0"/>
              <a:t> 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Первинна продуктивність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біомаса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створена продуцентами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простору.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(ВПП)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продуцентами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фотосинтезу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кал /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годину),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(ЧПП) —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поглинається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деструкторами:</a:t>
            </a:r>
          </a:p>
          <a:p>
            <a:pPr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ВПП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ЧПП + Д,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ВПП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ЧПП — чиста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(ВПП)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фотосинтезу, а чиста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(ЧПП)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біомаси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гетеротрофними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тропічних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70-80%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50-75%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1989).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Вторинна продуктивність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b="1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вторинна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вироблена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гетеротрофами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Вторинна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валову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продуктивними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є: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екваторіальні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мангрові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дощові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тропічні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болота,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естуарії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коралові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3500-4000 г/м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694" y="292963"/>
            <a:ext cx="6029602" cy="811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Сукцесія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017" y="1222483"/>
            <a:ext cx="7286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826" y="1323467"/>
            <a:ext cx="83787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2534" y="1301842"/>
            <a:ext cx="7886700" cy="4351338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Вторинні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сукцесії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dirty="0" smtClean="0"/>
              <a:t> 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порушень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. Як приклад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сукцесії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наводять</a:t>
            </a:r>
            <a:r>
              <a:rPr lang="ru-RU" dirty="0" smtClean="0"/>
              <a:t> </a:t>
            </a:r>
            <a:r>
              <a:rPr lang="ru-RU" dirty="0" err="1" smtClean="0"/>
              <a:t>ялиновий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, </a:t>
            </a:r>
            <a:r>
              <a:rPr lang="ru-RU" dirty="0" err="1" smtClean="0"/>
              <a:t>знищений</a:t>
            </a:r>
            <a:r>
              <a:rPr lang="ru-RU" dirty="0" smtClean="0"/>
              <a:t> </a:t>
            </a:r>
            <a:r>
              <a:rPr lang="ru-RU" dirty="0" err="1" smtClean="0"/>
              <a:t>пожежею</a:t>
            </a:r>
            <a:r>
              <a:rPr lang="ru-RU" dirty="0" smtClean="0"/>
              <a:t>. На </a:t>
            </a:r>
            <a:r>
              <a:rPr lang="ru-RU" dirty="0" err="1" smtClean="0"/>
              <a:t>займаній</a:t>
            </a:r>
            <a:r>
              <a:rPr lang="ru-RU" dirty="0" smtClean="0"/>
              <a:t> ним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. </a:t>
            </a:r>
            <a:r>
              <a:rPr lang="ru-RU" dirty="0" err="1" smtClean="0"/>
              <a:t>Трав'яне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</a:t>
            </a:r>
            <a:r>
              <a:rPr lang="ru-RU" dirty="0" err="1" smtClean="0"/>
              <a:t>утвориться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на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upload.wikimedia.org/wikipedia/commons/thumb/a/a2/Secondary_succesion_cm01.jpg/220px-Secondary_succesion_cm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559" y="3946464"/>
            <a:ext cx="3040386" cy="203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Бліц - опитування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2470"/>
            <a:ext cx="7886700" cy="4614493"/>
          </a:xfrm>
          <a:ln w="5715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1.Що входить до складу біогеоценозу?</a:t>
            </a:r>
          </a:p>
          <a:p>
            <a:r>
              <a:rPr lang="uk-UA" dirty="0" smtClean="0"/>
              <a:t>2. Що таке біотоп?</a:t>
            </a:r>
          </a:p>
          <a:p>
            <a:r>
              <a:rPr lang="uk-UA" dirty="0" smtClean="0"/>
              <a:t>3. Яка структура біогеоценозу?</a:t>
            </a:r>
          </a:p>
          <a:p>
            <a:r>
              <a:rPr lang="uk-UA" dirty="0" smtClean="0"/>
              <a:t>4. Які властивості біогеоценозу?</a:t>
            </a:r>
          </a:p>
          <a:p>
            <a:r>
              <a:rPr lang="uk-UA" dirty="0" smtClean="0"/>
              <a:t>5. Що таке екосистема?</a:t>
            </a:r>
          </a:p>
          <a:p>
            <a:r>
              <a:rPr lang="uk-UA" dirty="0" smtClean="0"/>
              <a:t>6. Які екосистеми можуть бути?</a:t>
            </a:r>
          </a:p>
          <a:p>
            <a:r>
              <a:rPr lang="uk-UA" dirty="0" smtClean="0"/>
              <a:t>7. Що таке агроценоз?</a:t>
            </a:r>
          </a:p>
          <a:p>
            <a:r>
              <a:rPr lang="uk-UA" dirty="0" smtClean="0"/>
              <a:t>8.Чим екосистема відрізняється від біогеоценозу?</a:t>
            </a:r>
          </a:p>
          <a:p>
            <a:r>
              <a:rPr lang="uk-UA" dirty="0" smtClean="0"/>
              <a:t>9.Що таке сукцесія?</a:t>
            </a:r>
          </a:p>
          <a:p>
            <a:r>
              <a:rPr lang="uk-UA" dirty="0" smtClean="0"/>
              <a:t>10. Чим первинна сукцесія відрізняється від вторинної?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30" y="311860"/>
            <a:ext cx="6793082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Опрацювати параграф.</a:t>
            </a:r>
          </a:p>
          <a:p>
            <a:r>
              <a:rPr lang="uk-UA" dirty="0" smtClean="0"/>
              <a:t>Підготувати міні-проекти </a:t>
            </a:r>
            <a:r>
              <a:rPr lang="uk-UA" dirty="0" err="1" smtClean="0"/>
              <a:t>“Колообіг</a:t>
            </a:r>
            <a:r>
              <a:rPr lang="uk-UA" dirty="0" smtClean="0"/>
              <a:t> хімічних </a:t>
            </a:r>
            <a:r>
              <a:rPr lang="uk-UA" dirty="0" err="1" smtClean="0"/>
              <a:t>елементів”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(в групах).</a:t>
            </a:r>
          </a:p>
          <a:p>
            <a:pPr>
              <a:buNone/>
            </a:pPr>
            <a:r>
              <a:rPr lang="uk-UA" dirty="0" smtClean="0"/>
              <a:t>Розв'язати задачі з екології ( </a:t>
            </a:r>
            <a:r>
              <a:rPr lang="uk-UA" dirty="0" err="1" smtClean="0"/>
              <a:t>роздатковий</a:t>
            </a:r>
            <a:r>
              <a:rPr lang="uk-UA" dirty="0" smtClean="0"/>
              <a:t> матеріал)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1841"/>
            <a:ext cx="7886700" cy="5875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6.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ділянка</a:t>
            </a:r>
            <a:r>
              <a:rPr lang="ru-RU" dirty="0" smtClean="0"/>
              <a:t> суходолу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яка </a:t>
            </a:r>
            <a:r>
              <a:rPr lang="ru-RU" dirty="0" err="1" smtClean="0"/>
              <a:t>зайнята</a:t>
            </a:r>
            <a:r>
              <a:rPr lang="ru-RU" dirty="0" smtClean="0"/>
              <a:t> 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 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(</a:t>
            </a:r>
            <a:r>
              <a:rPr lang="ru-RU" dirty="0" err="1" smtClean="0"/>
              <a:t>клімат</a:t>
            </a:r>
            <a:r>
              <a:rPr lang="ru-RU" dirty="0" smtClean="0"/>
              <a:t>, </a:t>
            </a:r>
            <a:r>
              <a:rPr lang="ru-RU" dirty="0" err="1" smtClean="0"/>
              <a:t>ґрунт</a:t>
            </a:r>
            <a:r>
              <a:rPr lang="ru-RU" dirty="0" smtClean="0"/>
              <a:t>, </a:t>
            </a:r>
            <a:r>
              <a:rPr lang="ru-RU" dirty="0" err="1" smtClean="0"/>
              <a:t>рельєф</a:t>
            </a:r>
            <a:r>
              <a:rPr lang="ru-RU" dirty="0" smtClean="0"/>
              <a:t>, </a:t>
            </a:r>
            <a:r>
              <a:rPr lang="ru-RU" dirty="0" err="1" smtClean="0"/>
              <a:t>їжа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ділянка</a:t>
            </a:r>
            <a:r>
              <a:rPr lang="ru-RU" dirty="0" smtClean="0"/>
              <a:t> суходолу, яка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 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 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(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рельєф</a:t>
            </a:r>
            <a:r>
              <a:rPr lang="ru-RU" dirty="0" smtClean="0"/>
              <a:t>, </a:t>
            </a:r>
            <a:r>
              <a:rPr lang="ru-RU" dirty="0" err="1" smtClean="0"/>
              <a:t>ґрунт</a:t>
            </a:r>
            <a:r>
              <a:rPr lang="ru-RU" dirty="0" smtClean="0"/>
              <a:t>, </a:t>
            </a:r>
            <a:r>
              <a:rPr lang="ru-RU" dirty="0" err="1" smtClean="0"/>
              <a:t>їжа</a:t>
            </a:r>
            <a:r>
              <a:rPr lang="ru-RU" dirty="0" smtClean="0"/>
              <a:t>);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яка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 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 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(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рельєф</a:t>
            </a:r>
            <a:r>
              <a:rPr lang="ru-RU" dirty="0" smtClean="0"/>
              <a:t>, </a:t>
            </a:r>
            <a:r>
              <a:rPr lang="ru-RU" dirty="0" err="1" smtClean="0"/>
              <a:t>ґрунт</a:t>
            </a:r>
            <a:r>
              <a:rPr lang="ru-RU" dirty="0" smtClean="0"/>
              <a:t>, </a:t>
            </a:r>
            <a:r>
              <a:rPr lang="ru-RU" dirty="0" err="1" smtClean="0"/>
              <a:t>їжа</a:t>
            </a:r>
            <a:r>
              <a:rPr lang="ru-RU" dirty="0" smtClean="0"/>
              <a:t>).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7. </a:t>
            </a:r>
            <a:r>
              <a:rPr lang="ru-RU" dirty="0" err="1" smtClean="0"/>
              <a:t>Особини</a:t>
            </a:r>
            <a:r>
              <a:rPr lang="ru-RU" dirty="0" smtClean="0"/>
              <a:t> в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берегових</a:t>
            </a:r>
            <a:r>
              <a:rPr lang="ru-RU" dirty="0" smtClean="0"/>
              <a:t> </a:t>
            </a:r>
            <a:r>
              <a:rPr lang="ru-RU" dirty="0" err="1" smtClean="0"/>
              <a:t>ластівок</a:t>
            </a:r>
            <a:r>
              <a:rPr lang="ru-RU" dirty="0" smtClean="0"/>
              <a:t> (</a:t>
            </a:r>
            <a:r>
              <a:rPr lang="ru-RU" dirty="0" err="1" smtClean="0"/>
              <a:t>щуриків</a:t>
            </a:r>
            <a:r>
              <a:rPr lang="ru-RU" dirty="0" smtClean="0"/>
              <a:t>) не </a:t>
            </a:r>
            <a:r>
              <a:rPr lang="ru-RU" dirty="0" err="1" smtClean="0"/>
              <a:t>пов’язані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одною: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інформаційними</a:t>
            </a:r>
            <a:r>
              <a:rPr lang="ru-RU" dirty="0" smtClean="0"/>
              <a:t> </a:t>
            </a:r>
            <a:r>
              <a:rPr lang="ru-RU" dirty="0" err="1" smtClean="0"/>
              <a:t>зв’язками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харчовими</a:t>
            </a:r>
            <a:r>
              <a:rPr lang="ru-RU" dirty="0" smtClean="0"/>
              <a:t> ресурсами;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відношенням</a:t>
            </a:r>
            <a:r>
              <a:rPr lang="ru-RU" dirty="0" smtClean="0"/>
              <a:t> «паразит — </a:t>
            </a:r>
            <a:r>
              <a:rPr lang="ru-RU" dirty="0" err="1" smtClean="0"/>
              <a:t>хазяїн</a:t>
            </a:r>
            <a:r>
              <a:rPr lang="ru-RU" dirty="0" smtClean="0"/>
              <a:t>».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8. </a:t>
            </a:r>
            <a:r>
              <a:rPr lang="ru-RU" dirty="0" err="1" smtClean="0"/>
              <a:t>Популяція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показників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 </a:t>
            </a:r>
            <a:r>
              <a:rPr lang="ru-RU" dirty="0" err="1" smtClean="0"/>
              <a:t>її</a:t>
            </a:r>
            <a:r>
              <a:rPr lang="ru-RU" dirty="0" smtClean="0"/>
              <a:t> як </a:t>
            </a:r>
            <a:r>
              <a:rPr lang="ru-RU" dirty="0" err="1" smtClean="0"/>
              <a:t>групу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а не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. 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не належать: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народжуваність</a:t>
            </a:r>
            <a:r>
              <a:rPr lang="ru-RU" dirty="0" smtClean="0"/>
              <a:t>, </a:t>
            </a:r>
            <a:r>
              <a:rPr lang="ru-RU" dirty="0" err="1" smtClean="0"/>
              <a:t>смертність</a:t>
            </a:r>
            <a:r>
              <a:rPr lang="ru-RU" dirty="0" smtClean="0"/>
              <a:t>, </a:t>
            </a:r>
            <a:r>
              <a:rPr lang="ru-RU" dirty="0" err="1" smtClean="0"/>
              <a:t>віковий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статевий</a:t>
            </a:r>
            <a:r>
              <a:rPr lang="ru-RU" dirty="0" smtClean="0"/>
              <a:t> склад;</a:t>
            </a:r>
          </a:p>
          <a:p>
            <a:pPr fontAlgn="base">
              <a:buNone/>
            </a:pPr>
            <a:r>
              <a:rPr lang="ru-RU" dirty="0" smtClean="0"/>
              <a:t>в) число </a:t>
            </a:r>
            <a:r>
              <a:rPr lang="ru-RU" dirty="0" err="1" smtClean="0"/>
              <a:t>хижаків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харчуються</a:t>
            </a:r>
            <a:r>
              <a:rPr lang="ru-RU" dirty="0" smtClean="0"/>
              <a:t> </a:t>
            </a:r>
            <a:r>
              <a:rPr lang="ru-RU" dirty="0" err="1" smtClean="0"/>
              <a:t>особинами</a:t>
            </a:r>
            <a:r>
              <a:rPr lang="ru-RU" dirty="0" smtClean="0"/>
              <a:t> 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розселення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75208"/>
            <a:ext cx="7886700" cy="59017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>
              <a:buNone/>
            </a:pPr>
            <a:r>
              <a:rPr lang="ru-RU" dirty="0" smtClean="0"/>
              <a:t>9.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бобрів</a:t>
            </a:r>
            <a:r>
              <a:rPr lang="ru-RU" dirty="0" smtClean="0"/>
              <a:t> 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у першу 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такого: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сезонних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води у </a:t>
            </a:r>
            <a:r>
              <a:rPr lang="ru-RU" dirty="0" err="1" smtClean="0"/>
              <a:t>водоймі</a:t>
            </a:r>
            <a:r>
              <a:rPr lang="ru-RU" dirty="0" smtClean="0"/>
              <a:t>, де </a:t>
            </a:r>
            <a:r>
              <a:rPr lang="ru-RU" dirty="0" err="1" smtClean="0"/>
              <a:t>мешкають</a:t>
            </a:r>
            <a:r>
              <a:rPr lang="ru-RU" dirty="0" smtClean="0"/>
              <a:t> </a:t>
            </a:r>
            <a:r>
              <a:rPr lang="ru-RU" dirty="0" err="1" smtClean="0"/>
              <a:t>бобри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розмаїтості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водоплавних</a:t>
            </a:r>
            <a:r>
              <a:rPr lang="ru-RU" dirty="0" smtClean="0"/>
              <a:t> 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оселилися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 </a:t>
            </a:r>
            <a:r>
              <a:rPr lang="ru-RU" dirty="0" err="1" smtClean="0"/>
              <a:t>бобрів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10. У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рудих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мурах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 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кількісних</a:t>
            </a:r>
            <a:r>
              <a:rPr lang="ru-RU" dirty="0" smtClean="0"/>
              <a:t> </a:t>
            </a:r>
            <a:r>
              <a:rPr lang="ru-RU" dirty="0" err="1" smtClean="0"/>
              <a:t>співвідношень</a:t>
            </a:r>
            <a:r>
              <a:rPr lang="ru-RU" dirty="0" smtClean="0"/>
              <a:t> </a:t>
            </a:r>
            <a:r>
              <a:rPr lang="ru-RU" dirty="0" err="1" smtClean="0"/>
              <a:t>між</a:t>
            </a:r>
            <a:r>
              <a:rPr lang="ru-RU" dirty="0" smtClean="0"/>
              <a:t> личинками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дорослими</a:t>
            </a:r>
            <a:r>
              <a:rPr lang="ru-RU" dirty="0" smtClean="0"/>
              <a:t> та </a:t>
            </a:r>
            <a:r>
              <a:rPr lang="ru-RU" dirty="0" err="1" smtClean="0"/>
              <a:t>старіючими</a:t>
            </a:r>
            <a:r>
              <a:rPr lang="ru-RU" dirty="0" smtClean="0"/>
              <a:t> </a:t>
            </a:r>
            <a:r>
              <a:rPr lang="ru-RU" dirty="0" err="1" smtClean="0"/>
              <a:t>особинами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викликано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сезонними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вирубкою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стоншенням</a:t>
            </a:r>
            <a:r>
              <a:rPr lang="ru-RU" dirty="0" smtClean="0"/>
              <a:t> озонового шару </a:t>
            </a:r>
            <a:r>
              <a:rPr lang="ru-RU" dirty="0" err="1" smtClean="0"/>
              <a:t>атмосфери</a:t>
            </a:r>
            <a:r>
              <a:rPr lang="ru-RU" dirty="0" smtClean="0"/>
              <a:t>;</a:t>
            </a:r>
          </a:p>
          <a:p>
            <a:pPr fontAlgn="base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лісовими</a:t>
            </a:r>
            <a:r>
              <a:rPr lang="ru-RU" dirty="0" smtClean="0"/>
              <a:t> </a:t>
            </a:r>
            <a:r>
              <a:rPr lang="ru-RU" dirty="0" err="1" smtClean="0"/>
              <a:t>пожежами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92963"/>
            <a:ext cx="7886700" cy="588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11.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розпадатися</a:t>
            </a:r>
            <a:r>
              <a:rPr lang="ru-RU" dirty="0" smtClean="0"/>
              <a:t> на </a:t>
            </a:r>
            <a:r>
              <a:rPr lang="ru-RU" dirty="0" err="1" smtClean="0"/>
              <a:t>дочірні</a:t>
            </a:r>
            <a:r>
              <a:rPr lang="ru-RU" dirty="0" smtClean="0"/>
              <a:t>, </a:t>
            </a:r>
            <a:r>
              <a:rPr lang="ru-RU" dirty="0" err="1" smtClean="0"/>
              <a:t>зливатися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, </a:t>
            </a:r>
            <a:r>
              <a:rPr lang="ru-RU" dirty="0" err="1" smtClean="0"/>
              <a:t>відновлювати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втрачати</a:t>
            </a:r>
            <a:r>
              <a:rPr lang="ru-RU" dirty="0" smtClean="0"/>
              <a:t> свою </a:t>
            </a:r>
            <a:r>
              <a:rPr lang="ru-RU" dirty="0" err="1" smtClean="0"/>
              <a:t>замкнутість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 </a:t>
            </a:r>
            <a:r>
              <a:rPr lang="ru-RU" dirty="0" err="1" smtClean="0"/>
              <a:t>властиві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а) </a:t>
            </a:r>
            <a:r>
              <a:rPr lang="ru-RU" dirty="0" err="1" smtClean="0"/>
              <a:t>непередбачуваність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б) </a:t>
            </a:r>
            <a:r>
              <a:rPr lang="ru-RU" dirty="0" err="1" smtClean="0"/>
              <a:t>регулярність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в) </a:t>
            </a:r>
            <a:r>
              <a:rPr lang="ru-RU" dirty="0" err="1" smtClean="0"/>
              <a:t>випадкові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12.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наближення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 до </a:t>
            </a:r>
            <a:r>
              <a:rPr lang="ru-RU" dirty="0" err="1" smtClean="0"/>
              <a:t>насичення</a:t>
            </a:r>
            <a:r>
              <a:rPr lang="ru-RU" dirty="0" smtClean="0"/>
              <a:t> </a:t>
            </a:r>
            <a:r>
              <a:rPr lang="ru-RU" dirty="0" err="1" smtClean="0"/>
              <a:t>ємності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подальше 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гальмується</a:t>
            </a:r>
            <a:r>
              <a:rPr lang="ru-RU" dirty="0" smtClean="0"/>
              <a:t> низкою </a:t>
            </a:r>
            <a:r>
              <a:rPr lang="ru-RU" dirty="0" err="1" smtClean="0"/>
              <a:t>чинників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за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наявністю</a:t>
            </a:r>
            <a:r>
              <a:rPr lang="ru-RU" dirty="0" smtClean="0"/>
              <a:t> 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активністю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, </a:t>
            </a:r>
            <a:r>
              <a:rPr lang="ru-RU" dirty="0" err="1" smtClean="0"/>
              <a:t>хижаків</a:t>
            </a:r>
            <a:r>
              <a:rPr lang="ru-RU" dirty="0" smtClean="0"/>
              <a:t>, </a:t>
            </a:r>
            <a:r>
              <a:rPr lang="ru-RU" dirty="0" err="1" smtClean="0"/>
              <a:t>збудників</a:t>
            </a:r>
            <a:r>
              <a:rPr lang="ru-RU" dirty="0" smtClean="0"/>
              <a:t> хвороб, </a:t>
            </a:r>
            <a:r>
              <a:rPr lang="ru-RU" dirty="0" err="1" smtClean="0"/>
              <a:t>перенаселенням</a:t>
            </a:r>
            <a:r>
              <a:rPr lang="ru-RU" dirty="0" smtClean="0"/>
              <a:t>, </a:t>
            </a:r>
            <a:r>
              <a:rPr lang="ru-RU" dirty="0" err="1" smtClean="0"/>
              <a:t>захисними</a:t>
            </a:r>
            <a:r>
              <a:rPr lang="ru-RU" dirty="0" smtClean="0"/>
              <a:t> заходами;</a:t>
            </a:r>
          </a:p>
          <a:p>
            <a:pPr fontAlgn="base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за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активністю</a:t>
            </a:r>
            <a:r>
              <a:rPr lang="ru-RU" dirty="0" smtClean="0"/>
              <a:t> </a:t>
            </a:r>
            <a:r>
              <a:rPr lang="ru-RU" dirty="0" err="1" smtClean="0"/>
              <a:t>паразитів</a:t>
            </a:r>
            <a:r>
              <a:rPr lang="ru-RU" dirty="0" smtClean="0"/>
              <a:t>, </a:t>
            </a:r>
            <a:r>
              <a:rPr lang="ru-RU" dirty="0" err="1" smtClean="0"/>
              <a:t>захисними</a:t>
            </a:r>
            <a:r>
              <a:rPr lang="ru-RU" dirty="0" smtClean="0"/>
              <a:t> заходами;</a:t>
            </a:r>
          </a:p>
          <a:p>
            <a:pPr fontAlgn="base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за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наявністю</a:t>
            </a:r>
            <a:r>
              <a:rPr lang="ru-RU" dirty="0" smtClean="0"/>
              <a:t> 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активністю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, </a:t>
            </a:r>
            <a:r>
              <a:rPr lang="ru-RU" dirty="0" err="1" smtClean="0"/>
              <a:t>хижаків</a:t>
            </a:r>
            <a:r>
              <a:rPr lang="ru-RU" dirty="0" smtClean="0"/>
              <a:t>, </a:t>
            </a:r>
            <a:r>
              <a:rPr lang="ru-RU" dirty="0" err="1" smtClean="0"/>
              <a:t>збудників</a:t>
            </a:r>
            <a:r>
              <a:rPr lang="ru-RU" dirty="0" smtClean="0"/>
              <a:t> хвороб, </a:t>
            </a:r>
            <a:r>
              <a:rPr lang="ru-RU" dirty="0" err="1" smtClean="0"/>
              <a:t>перенаселенням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Біогеоценоз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однорідних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поєднаних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обміном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біоценозом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стійку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сумісно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існуючої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автотрофних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гетеротрофних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Таким чином,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біоценоз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конкретна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акваторії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конкретними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місцезростання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біотопом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/>
              <a:t>До складу </a:t>
            </a:r>
            <a:r>
              <a:rPr lang="ru-RU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біогеоценозу</a:t>
            </a:r>
            <a:r>
              <a:rPr lang="ru-RU" u="sng" dirty="0" smtClean="0"/>
              <a:t> </a:t>
            </a:r>
            <a:r>
              <a:rPr lang="ru-RU" u="sng" dirty="0" err="1" smtClean="0"/>
              <a:t>входять</a:t>
            </a:r>
            <a:r>
              <a:rPr lang="ru-RU" u="sng" dirty="0" smtClean="0"/>
              <a:t> </a:t>
            </a:r>
            <a:r>
              <a:rPr lang="ru-RU" u="sng" dirty="0" err="1" smtClean="0"/>
              <a:t>біотоп</a:t>
            </a:r>
            <a:r>
              <a:rPr lang="ru-RU" u="sng" dirty="0" smtClean="0"/>
              <a:t> та </a:t>
            </a:r>
            <a:r>
              <a:rPr lang="ru-RU" u="sng" dirty="0" err="1" smtClean="0"/>
              <a:t>біоценоз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Біотоп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однорідний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абіотичним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факторами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зайнятий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біоценозом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Біоценоз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конкретна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суші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акваторії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біотопом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363" y="1162805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194" y="178695"/>
            <a:ext cx="5452554" cy="7268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біогеоценозу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092200"/>
          <a:ext cx="7886700" cy="50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650</Words>
  <Application>Microsoft Office PowerPoint</Application>
  <PresentationFormat>Экран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Розвиток і зміни екосистем. Колообіг речовин і потік енергії в екосистемах. Продуктивність екосистем</vt:lpstr>
      <vt:lpstr>Тестові завдання</vt:lpstr>
      <vt:lpstr>Слайд 3</vt:lpstr>
      <vt:lpstr>Слайд 4</vt:lpstr>
      <vt:lpstr>Слайд 5</vt:lpstr>
      <vt:lpstr> Біогеоценоз</vt:lpstr>
      <vt:lpstr>До складу біогеоценозу входять біотоп та біоценоз.</vt:lpstr>
      <vt:lpstr>Слайд 8</vt:lpstr>
      <vt:lpstr>Структура біогеоценозу</vt:lpstr>
      <vt:lpstr>Біотична частина біогеоценозу</vt:lpstr>
      <vt:lpstr>Властивості біогеоценозів</vt:lpstr>
      <vt:lpstr>Взаємозв'язки організмів у біогеоценозах</vt:lpstr>
      <vt:lpstr>Взаємозв'язки між популяціями різних видів у біогеоценозах</vt:lpstr>
      <vt:lpstr>Взаємозв'язки організмів у біогеоценозах</vt:lpstr>
      <vt:lpstr>Екосистема</vt:lpstr>
      <vt:lpstr>Класифікація екосистем</vt:lpstr>
      <vt:lpstr>Розбіжності між категоріями -  біогеоценоз і екосистема</vt:lpstr>
      <vt:lpstr>           Біомаса</vt:lpstr>
      <vt:lpstr>Продуктивність екосистем</vt:lpstr>
      <vt:lpstr>Первинна продуктивність</vt:lpstr>
      <vt:lpstr>Вторинна продуктивність</vt:lpstr>
      <vt:lpstr>Сукцесія</vt:lpstr>
      <vt:lpstr>Слайд 23</vt:lpstr>
      <vt:lpstr>Слайд 24</vt:lpstr>
      <vt:lpstr>Бліц - опитування</vt:lpstr>
      <vt:lpstr>Домашнє завдання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Badiks</cp:lastModifiedBy>
  <cp:revision>109</cp:revision>
  <dcterms:created xsi:type="dcterms:W3CDTF">2014-11-21T11:00:06Z</dcterms:created>
  <dcterms:modified xsi:type="dcterms:W3CDTF">2019-02-27T09:54:23Z</dcterms:modified>
</cp:coreProperties>
</file>