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0FE4E-AEFC-4743-8372-32E938A20A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11C38FC-3F1D-4680-94F9-1412176EA9F7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rgbClr val="006600"/>
              </a:solidFill>
            </a:rPr>
            <a:t>Природне</a:t>
          </a:r>
          <a:endParaRPr lang="uk-UA" dirty="0">
            <a:solidFill>
              <a:srgbClr val="006600"/>
            </a:solidFill>
          </a:endParaRPr>
        </a:p>
      </dgm:t>
    </dgm:pt>
    <dgm:pt modelId="{EC6AD4EC-C0F2-4B8A-9CB0-DD81D29EF73F}" type="parTrans" cxnId="{73FAC214-A0FB-4B24-BA56-276D4E1549E4}">
      <dgm:prSet/>
      <dgm:spPr/>
      <dgm:t>
        <a:bodyPr/>
        <a:lstStyle/>
        <a:p>
          <a:endParaRPr lang="uk-UA"/>
        </a:p>
      </dgm:t>
    </dgm:pt>
    <dgm:pt modelId="{D153CECF-90E8-45F7-9F7B-1695EB49CEB4}" type="sibTrans" cxnId="{73FAC214-A0FB-4B24-BA56-276D4E1549E4}">
      <dgm:prSet/>
      <dgm:spPr/>
      <dgm:t>
        <a:bodyPr/>
        <a:lstStyle/>
        <a:p>
          <a:endParaRPr lang="uk-UA"/>
        </a:p>
      </dgm:t>
    </dgm:pt>
    <dgm:pt modelId="{E8887D33-2A0C-41E0-8905-FE22383258E8}">
      <dgm:prSet phldrT="[Текст]"/>
      <dgm:spPr/>
      <dgm:t>
        <a:bodyPr/>
        <a:lstStyle/>
        <a:p>
          <a:r>
            <a:rPr lang="uk-UA" dirty="0" smtClean="0"/>
            <a:t>Здійснюється деякими природними факторами та окремими живими організмами без участі людини</a:t>
          </a:r>
          <a:endParaRPr lang="uk-UA" dirty="0"/>
        </a:p>
      </dgm:t>
    </dgm:pt>
    <dgm:pt modelId="{A0949900-6EDE-46A2-B881-28FC9B7E2DCD}" type="parTrans" cxnId="{DE6D8780-B542-40FA-8ECE-E574A547A9DF}">
      <dgm:prSet/>
      <dgm:spPr/>
      <dgm:t>
        <a:bodyPr/>
        <a:lstStyle/>
        <a:p>
          <a:endParaRPr lang="uk-UA"/>
        </a:p>
      </dgm:t>
    </dgm:pt>
    <dgm:pt modelId="{DBF6778C-624C-4C91-B75F-D0FF0743A200}" type="sibTrans" cxnId="{DE6D8780-B542-40FA-8ECE-E574A547A9DF}">
      <dgm:prSet/>
      <dgm:spPr/>
      <dgm:t>
        <a:bodyPr/>
        <a:lstStyle/>
        <a:p>
          <a:endParaRPr lang="uk-UA"/>
        </a:p>
      </dgm:t>
    </dgm:pt>
    <dgm:pt modelId="{B4DB9C28-2ECC-47F8-AC20-446F0C881351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rgbClr val="006600"/>
              </a:solidFill>
            </a:rPr>
            <a:t>Штучне</a:t>
          </a:r>
          <a:endParaRPr lang="uk-UA" dirty="0">
            <a:solidFill>
              <a:srgbClr val="006600"/>
            </a:solidFill>
          </a:endParaRPr>
        </a:p>
      </dgm:t>
    </dgm:pt>
    <dgm:pt modelId="{32471A7A-CD01-46B8-AEC9-07AD836D3430}" type="parTrans" cxnId="{35C25FE9-DAB4-4FCC-A8D5-E4731DD0FC7A}">
      <dgm:prSet/>
      <dgm:spPr/>
      <dgm:t>
        <a:bodyPr/>
        <a:lstStyle/>
        <a:p>
          <a:endParaRPr lang="uk-UA"/>
        </a:p>
      </dgm:t>
    </dgm:pt>
    <dgm:pt modelId="{A300A333-D925-4934-9697-65B79039660C}" type="sibTrans" cxnId="{35C25FE9-DAB4-4FCC-A8D5-E4731DD0FC7A}">
      <dgm:prSet/>
      <dgm:spPr/>
      <dgm:t>
        <a:bodyPr/>
        <a:lstStyle/>
        <a:p>
          <a:endParaRPr lang="uk-UA"/>
        </a:p>
      </dgm:t>
    </dgm:pt>
    <dgm:pt modelId="{ECFD92B0-FD2B-494D-B24B-5A093A5C7891}">
      <dgm:prSet phldrT="[Текст]"/>
      <dgm:spPr/>
      <dgm:t>
        <a:bodyPr/>
        <a:lstStyle/>
        <a:p>
          <a:r>
            <a:rPr lang="uk-UA" dirty="0" smtClean="0"/>
            <a:t>Здійснює людина</a:t>
          </a:r>
          <a:endParaRPr lang="uk-UA" dirty="0"/>
        </a:p>
      </dgm:t>
    </dgm:pt>
    <dgm:pt modelId="{0F5D4031-B00B-4F92-9D43-17F2CAE3925F}" type="parTrans" cxnId="{2603E0DD-462D-4EF6-87E7-A7DDB1917A77}">
      <dgm:prSet/>
      <dgm:spPr/>
      <dgm:t>
        <a:bodyPr/>
        <a:lstStyle/>
        <a:p>
          <a:endParaRPr lang="uk-UA"/>
        </a:p>
      </dgm:t>
    </dgm:pt>
    <dgm:pt modelId="{57B1CA69-8797-458D-8805-B5365B836052}" type="sibTrans" cxnId="{2603E0DD-462D-4EF6-87E7-A7DDB1917A77}">
      <dgm:prSet/>
      <dgm:spPr/>
      <dgm:t>
        <a:bodyPr/>
        <a:lstStyle/>
        <a:p>
          <a:endParaRPr lang="uk-UA"/>
        </a:p>
      </dgm:t>
    </dgm:pt>
    <dgm:pt modelId="{09541C65-A3B6-4978-B277-3A0AB1AB8D22}" type="pres">
      <dgm:prSet presAssocID="{7000FE4E-AEFC-4743-8372-32E938A20A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C7FDE34-57EC-4AF8-B656-E4889EF55A06}" type="pres">
      <dgm:prSet presAssocID="{611C38FC-3F1D-4680-94F9-1412176EA9F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4A74F2-EFDD-41B4-8149-A44C423B89B7}" type="pres">
      <dgm:prSet presAssocID="{611C38FC-3F1D-4680-94F9-1412176EA9F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ED03EF-8695-451B-A9EA-D1FDD0DFF616}" type="pres">
      <dgm:prSet presAssocID="{B4DB9C28-2ECC-47F8-AC20-446F0C8813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90CBB1-42F9-4558-9FF6-B93D457C8369}" type="pres">
      <dgm:prSet presAssocID="{B4DB9C28-2ECC-47F8-AC20-446F0C88135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5F9AD0-BB30-4779-A63B-E1C376F12CF7}" type="presOf" srcId="{7000FE4E-AEFC-4743-8372-32E938A20ABE}" destId="{09541C65-A3B6-4978-B277-3A0AB1AB8D22}" srcOrd="0" destOrd="0" presId="urn:microsoft.com/office/officeart/2005/8/layout/vList2"/>
    <dgm:cxn modelId="{73FAC214-A0FB-4B24-BA56-276D4E1549E4}" srcId="{7000FE4E-AEFC-4743-8372-32E938A20ABE}" destId="{611C38FC-3F1D-4680-94F9-1412176EA9F7}" srcOrd="0" destOrd="0" parTransId="{EC6AD4EC-C0F2-4B8A-9CB0-DD81D29EF73F}" sibTransId="{D153CECF-90E8-45F7-9F7B-1695EB49CEB4}"/>
    <dgm:cxn modelId="{F17356FB-99AC-4E08-9B7E-3CED616C887B}" type="presOf" srcId="{B4DB9C28-2ECC-47F8-AC20-446F0C881351}" destId="{CAED03EF-8695-451B-A9EA-D1FDD0DFF616}" srcOrd="0" destOrd="0" presId="urn:microsoft.com/office/officeart/2005/8/layout/vList2"/>
    <dgm:cxn modelId="{DE6D8780-B542-40FA-8ECE-E574A547A9DF}" srcId="{611C38FC-3F1D-4680-94F9-1412176EA9F7}" destId="{E8887D33-2A0C-41E0-8905-FE22383258E8}" srcOrd="0" destOrd="0" parTransId="{A0949900-6EDE-46A2-B881-28FC9B7E2DCD}" sibTransId="{DBF6778C-624C-4C91-B75F-D0FF0743A200}"/>
    <dgm:cxn modelId="{C3319851-D292-4A1A-AE34-5BFBEFB69BC0}" type="presOf" srcId="{611C38FC-3F1D-4680-94F9-1412176EA9F7}" destId="{6C7FDE34-57EC-4AF8-B656-E4889EF55A06}" srcOrd="0" destOrd="0" presId="urn:microsoft.com/office/officeart/2005/8/layout/vList2"/>
    <dgm:cxn modelId="{35C25FE9-DAB4-4FCC-A8D5-E4731DD0FC7A}" srcId="{7000FE4E-AEFC-4743-8372-32E938A20ABE}" destId="{B4DB9C28-2ECC-47F8-AC20-446F0C881351}" srcOrd="1" destOrd="0" parTransId="{32471A7A-CD01-46B8-AEC9-07AD836D3430}" sibTransId="{A300A333-D925-4934-9697-65B79039660C}"/>
    <dgm:cxn modelId="{615D390B-9747-4613-BE64-0A24AAED6A6C}" type="presOf" srcId="{ECFD92B0-FD2B-494D-B24B-5A093A5C7891}" destId="{2290CBB1-42F9-4558-9FF6-B93D457C8369}" srcOrd="0" destOrd="0" presId="urn:microsoft.com/office/officeart/2005/8/layout/vList2"/>
    <dgm:cxn modelId="{05326566-9FB5-44F5-AA52-4D96F807EEA2}" type="presOf" srcId="{E8887D33-2A0C-41E0-8905-FE22383258E8}" destId="{D74A74F2-EFDD-41B4-8149-A44C423B89B7}" srcOrd="0" destOrd="0" presId="urn:microsoft.com/office/officeart/2005/8/layout/vList2"/>
    <dgm:cxn modelId="{2603E0DD-462D-4EF6-87E7-A7DDB1917A77}" srcId="{B4DB9C28-2ECC-47F8-AC20-446F0C881351}" destId="{ECFD92B0-FD2B-494D-B24B-5A093A5C7891}" srcOrd="0" destOrd="0" parTransId="{0F5D4031-B00B-4F92-9D43-17F2CAE3925F}" sibTransId="{57B1CA69-8797-458D-8805-B5365B836052}"/>
    <dgm:cxn modelId="{E5FBFCEF-5408-4478-9719-5393A1529F06}" type="presParOf" srcId="{09541C65-A3B6-4978-B277-3A0AB1AB8D22}" destId="{6C7FDE34-57EC-4AF8-B656-E4889EF55A06}" srcOrd="0" destOrd="0" presId="urn:microsoft.com/office/officeart/2005/8/layout/vList2"/>
    <dgm:cxn modelId="{AA483FDC-AD5C-4DD6-81B8-CE8A84EFA6BC}" type="presParOf" srcId="{09541C65-A3B6-4978-B277-3A0AB1AB8D22}" destId="{D74A74F2-EFDD-41B4-8149-A44C423B89B7}" srcOrd="1" destOrd="0" presId="urn:microsoft.com/office/officeart/2005/8/layout/vList2"/>
    <dgm:cxn modelId="{666893B8-91FD-45DE-9703-905C84B74788}" type="presParOf" srcId="{09541C65-A3B6-4978-B277-3A0AB1AB8D22}" destId="{CAED03EF-8695-451B-A9EA-D1FDD0DFF616}" srcOrd="2" destOrd="0" presId="urn:microsoft.com/office/officeart/2005/8/layout/vList2"/>
    <dgm:cxn modelId="{930CF718-B3F9-4892-922B-00FE9CFA65A6}" type="presParOf" srcId="{09541C65-A3B6-4978-B277-3A0AB1AB8D22}" destId="{2290CBB1-42F9-4558-9FF6-B93D457C83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8F4CF-EAC2-4F40-8EB3-2305E1D862FC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7934B0DA-5EA0-4C18-A170-3CA7C65C7530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Запилення</a:t>
          </a:r>
          <a:endParaRPr lang="uk-UA" b="1" dirty="0">
            <a:solidFill>
              <a:schemeClr val="tx1"/>
            </a:solidFill>
          </a:endParaRPr>
        </a:p>
      </dgm:t>
    </dgm:pt>
    <dgm:pt modelId="{96557D2C-2EF3-4FD8-A1FD-A5B13F4C70CE}" type="parTrans" cxnId="{64A10987-DFC0-46C6-8489-1A2D06B30957}">
      <dgm:prSet/>
      <dgm:spPr/>
      <dgm:t>
        <a:bodyPr/>
        <a:lstStyle/>
        <a:p>
          <a:endParaRPr lang="uk-UA"/>
        </a:p>
      </dgm:t>
    </dgm:pt>
    <dgm:pt modelId="{E82FFFE3-F556-447E-9783-050446423FB9}" type="sibTrans" cxnId="{64A10987-DFC0-46C6-8489-1A2D06B30957}">
      <dgm:prSet/>
      <dgm:spPr/>
      <dgm:t>
        <a:bodyPr/>
        <a:lstStyle/>
        <a:p>
          <a:endParaRPr lang="uk-UA"/>
        </a:p>
      </dgm:t>
    </dgm:pt>
    <dgm:pt modelId="{C7FAE419-D049-4CE6-A526-0979A998A186}" type="asst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Само</a:t>
          </a:r>
        </a:p>
        <a:p>
          <a:r>
            <a:rPr lang="uk-UA" dirty="0" smtClean="0">
              <a:solidFill>
                <a:srgbClr val="FFFF00"/>
              </a:solidFill>
            </a:rPr>
            <a:t>запилення</a:t>
          </a:r>
          <a:endParaRPr lang="uk-UA" dirty="0">
            <a:solidFill>
              <a:srgbClr val="FFFF00"/>
            </a:solidFill>
          </a:endParaRPr>
        </a:p>
      </dgm:t>
    </dgm:pt>
    <dgm:pt modelId="{DFA602CA-EA2C-408D-8431-993A685449E8}" type="parTrans" cxnId="{A87F7D6B-C8A7-432E-A1BB-3AF96516FF4C}">
      <dgm:prSet/>
      <dgm:spPr/>
      <dgm:t>
        <a:bodyPr/>
        <a:lstStyle/>
        <a:p>
          <a:endParaRPr lang="uk-UA"/>
        </a:p>
      </dgm:t>
    </dgm:pt>
    <dgm:pt modelId="{019728B6-6951-43B6-96F8-1A0C4035EE66}" type="sibTrans" cxnId="{A87F7D6B-C8A7-432E-A1BB-3AF96516FF4C}">
      <dgm:prSet/>
      <dgm:spPr/>
      <dgm:t>
        <a:bodyPr/>
        <a:lstStyle/>
        <a:p>
          <a:endParaRPr lang="uk-UA"/>
        </a:p>
      </dgm:t>
    </dgm:pt>
    <dgm:pt modelId="{7417719C-4ECC-42E0-9955-BBAED7EBF4AE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Комахами</a:t>
          </a:r>
          <a:endParaRPr lang="uk-UA" dirty="0">
            <a:solidFill>
              <a:srgbClr val="FF0000"/>
            </a:solidFill>
          </a:endParaRPr>
        </a:p>
      </dgm:t>
    </dgm:pt>
    <dgm:pt modelId="{1491E9D1-6D92-4A55-A635-9562F484F61A}" type="parTrans" cxnId="{27BF9D43-8871-4EB3-81AB-ADE8D3B1E4C4}">
      <dgm:prSet/>
      <dgm:spPr/>
      <dgm:t>
        <a:bodyPr/>
        <a:lstStyle/>
        <a:p>
          <a:endParaRPr lang="uk-UA"/>
        </a:p>
      </dgm:t>
    </dgm:pt>
    <dgm:pt modelId="{22ED27E7-0058-4E60-B9C8-A2AE39B15EA1}" type="sibTrans" cxnId="{27BF9D43-8871-4EB3-81AB-ADE8D3B1E4C4}">
      <dgm:prSet/>
      <dgm:spPr/>
      <dgm:t>
        <a:bodyPr/>
        <a:lstStyle/>
        <a:p>
          <a:endParaRPr lang="uk-UA"/>
        </a:p>
      </dgm:t>
    </dgm:pt>
    <dgm:pt modelId="{2091AA2B-01AA-468E-B073-A9A38BC815CF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Вітром</a:t>
          </a:r>
          <a:endParaRPr lang="uk-UA" dirty="0">
            <a:solidFill>
              <a:srgbClr val="FF0000"/>
            </a:solidFill>
          </a:endParaRPr>
        </a:p>
      </dgm:t>
    </dgm:pt>
    <dgm:pt modelId="{C6149B38-489B-4794-8B6F-0BC844C4E7C8}" type="parTrans" cxnId="{9A9FEA1F-2E95-4B34-BC25-A4607D39D6EB}">
      <dgm:prSet/>
      <dgm:spPr/>
      <dgm:t>
        <a:bodyPr/>
        <a:lstStyle/>
        <a:p>
          <a:endParaRPr lang="uk-UA"/>
        </a:p>
      </dgm:t>
    </dgm:pt>
    <dgm:pt modelId="{E2CE6FB6-D1C1-43F1-B41D-C7A9F6D38A65}" type="sibTrans" cxnId="{9A9FEA1F-2E95-4B34-BC25-A4607D39D6EB}">
      <dgm:prSet/>
      <dgm:spPr/>
      <dgm:t>
        <a:bodyPr/>
        <a:lstStyle/>
        <a:p>
          <a:endParaRPr lang="uk-UA"/>
        </a:p>
      </dgm:t>
    </dgm:pt>
    <dgm:pt modelId="{7F480B47-3740-4EFD-B5AA-7429D09F6885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Водою</a:t>
          </a:r>
          <a:endParaRPr lang="uk-UA" dirty="0">
            <a:solidFill>
              <a:srgbClr val="FF0000"/>
            </a:solidFill>
          </a:endParaRPr>
        </a:p>
      </dgm:t>
    </dgm:pt>
    <dgm:pt modelId="{FC7BCC6E-FEBD-4195-BBCB-6DA3AC68B98E}" type="parTrans" cxnId="{8D3AEF17-713D-4DEC-B768-2E1AF58F2A5A}">
      <dgm:prSet/>
      <dgm:spPr/>
      <dgm:t>
        <a:bodyPr/>
        <a:lstStyle/>
        <a:p>
          <a:endParaRPr lang="uk-UA"/>
        </a:p>
      </dgm:t>
    </dgm:pt>
    <dgm:pt modelId="{8C89EBA6-34FE-42B9-96E7-BF46476D758E}" type="sibTrans" cxnId="{8D3AEF17-713D-4DEC-B768-2E1AF58F2A5A}">
      <dgm:prSet/>
      <dgm:spPr/>
      <dgm:t>
        <a:bodyPr/>
        <a:lstStyle/>
        <a:p>
          <a:endParaRPr lang="uk-UA"/>
        </a:p>
      </dgm:t>
    </dgm:pt>
    <dgm:pt modelId="{F5FE2843-870F-4604-8B9E-5C5BCC42E377}">
      <dgm:prSet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Птахами</a:t>
          </a:r>
          <a:endParaRPr lang="uk-UA" dirty="0">
            <a:solidFill>
              <a:srgbClr val="FF0000"/>
            </a:solidFill>
          </a:endParaRPr>
        </a:p>
      </dgm:t>
    </dgm:pt>
    <dgm:pt modelId="{39CCC3F0-34A6-439E-8EEB-F5C5920E15B9}" type="parTrans" cxnId="{9479E961-42EB-4F6E-AF06-8A193ED9DF5A}">
      <dgm:prSet/>
      <dgm:spPr/>
      <dgm:t>
        <a:bodyPr/>
        <a:lstStyle/>
        <a:p>
          <a:endParaRPr lang="uk-UA"/>
        </a:p>
      </dgm:t>
    </dgm:pt>
    <dgm:pt modelId="{353DE6EC-D1AB-44B4-AB1E-38FBDFAA40C6}" type="sibTrans" cxnId="{9479E961-42EB-4F6E-AF06-8A193ED9DF5A}">
      <dgm:prSet/>
      <dgm:spPr/>
      <dgm:t>
        <a:bodyPr/>
        <a:lstStyle/>
        <a:p>
          <a:endParaRPr lang="uk-UA"/>
        </a:p>
      </dgm:t>
    </dgm:pt>
    <dgm:pt modelId="{AACB7A10-457E-41D0-B8D4-B0C49D8EBF82}">
      <dgm:prSet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Перехресне запилення</a:t>
          </a:r>
          <a:endParaRPr lang="uk-UA" dirty="0">
            <a:solidFill>
              <a:srgbClr val="FF0000"/>
            </a:solidFill>
          </a:endParaRPr>
        </a:p>
      </dgm:t>
    </dgm:pt>
    <dgm:pt modelId="{AD07CA4E-2EEC-4B98-A38F-63F34D125DA6}" type="parTrans" cxnId="{CDCD5D93-43DD-41B3-86DF-9C52C0F4189C}">
      <dgm:prSet/>
      <dgm:spPr/>
      <dgm:t>
        <a:bodyPr/>
        <a:lstStyle/>
        <a:p>
          <a:endParaRPr lang="uk-UA"/>
        </a:p>
      </dgm:t>
    </dgm:pt>
    <dgm:pt modelId="{106B377E-4A83-4463-8D50-37B0AFE6C573}" type="sibTrans" cxnId="{CDCD5D93-43DD-41B3-86DF-9C52C0F4189C}">
      <dgm:prSet/>
      <dgm:spPr/>
      <dgm:t>
        <a:bodyPr/>
        <a:lstStyle/>
        <a:p>
          <a:endParaRPr lang="uk-UA"/>
        </a:p>
      </dgm:t>
    </dgm:pt>
    <dgm:pt modelId="{047CB7F2-8FBA-47B7-B9E6-0A658841CFF0}" type="pres">
      <dgm:prSet presAssocID="{D3A8F4CF-EAC2-4F40-8EB3-2305E1D862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AB3C2EE-056E-46BD-872F-1223A1895649}" type="pres">
      <dgm:prSet presAssocID="{7934B0DA-5EA0-4C18-A170-3CA7C65C7530}" presName="hierRoot1" presStyleCnt="0">
        <dgm:presLayoutVars>
          <dgm:hierBranch val="init"/>
        </dgm:presLayoutVars>
      </dgm:prSet>
      <dgm:spPr/>
    </dgm:pt>
    <dgm:pt modelId="{B0ED93DE-1E37-4B8E-94B5-86D03E81B5BB}" type="pres">
      <dgm:prSet presAssocID="{7934B0DA-5EA0-4C18-A170-3CA7C65C7530}" presName="rootComposite1" presStyleCnt="0"/>
      <dgm:spPr/>
    </dgm:pt>
    <dgm:pt modelId="{9652350D-C6D8-402A-9C1A-E6EDACF2B979}" type="pres">
      <dgm:prSet presAssocID="{7934B0DA-5EA0-4C18-A170-3CA7C65C7530}" presName="rootText1" presStyleLbl="node0" presStyleIdx="0" presStyleCnt="2" custScaleX="154426" custScaleY="153404" custLinFactNeighborX="-2285" custLinFactNeighborY="-73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278C212-CFD3-4D29-A7C8-547A81E49BE9}" type="pres">
      <dgm:prSet presAssocID="{7934B0DA-5EA0-4C18-A170-3CA7C65C7530}" presName="rootConnector1" presStyleLbl="node1" presStyleIdx="0" presStyleCnt="0"/>
      <dgm:spPr/>
      <dgm:t>
        <a:bodyPr/>
        <a:lstStyle/>
        <a:p>
          <a:endParaRPr lang="uk-UA"/>
        </a:p>
      </dgm:t>
    </dgm:pt>
    <dgm:pt modelId="{98F6FCEA-425A-4302-BCFC-5ECE7C7EE7A9}" type="pres">
      <dgm:prSet presAssocID="{7934B0DA-5EA0-4C18-A170-3CA7C65C7530}" presName="hierChild2" presStyleCnt="0"/>
      <dgm:spPr/>
    </dgm:pt>
    <dgm:pt modelId="{4744EEC2-B9D7-4AFE-980A-9BCF815E4E29}" type="pres">
      <dgm:prSet presAssocID="{1491E9D1-6D92-4A55-A635-9562F484F61A}" presName="Name37" presStyleLbl="parChTrans1D2" presStyleIdx="0" presStyleCnt="5"/>
      <dgm:spPr/>
      <dgm:t>
        <a:bodyPr/>
        <a:lstStyle/>
        <a:p>
          <a:endParaRPr lang="uk-UA"/>
        </a:p>
      </dgm:t>
    </dgm:pt>
    <dgm:pt modelId="{DAA16CE7-83EE-4DC8-8047-E3A1BF384586}" type="pres">
      <dgm:prSet presAssocID="{7417719C-4ECC-42E0-9955-BBAED7EBF4AE}" presName="hierRoot2" presStyleCnt="0">
        <dgm:presLayoutVars>
          <dgm:hierBranch val="init"/>
        </dgm:presLayoutVars>
      </dgm:prSet>
      <dgm:spPr/>
    </dgm:pt>
    <dgm:pt modelId="{64CC9AB5-FA48-4C85-8F3C-129EB009663A}" type="pres">
      <dgm:prSet presAssocID="{7417719C-4ECC-42E0-9955-BBAED7EBF4AE}" presName="rootComposite" presStyleCnt="0"/>
      <dgm:spPr/>
    </dgm:pt>
    <dgm:pt modelId="{D6CD7F32-1857-4F96-8445-958D766D9FC6}" type="pres">
      <dgm:prSet presAssocID="{7417719C-4ECC-42E0-9955-BBAED7EBF4AE}" presName="rootText" presStyleLbl="node2" presStyleIdx="0" presStyleCnt="4" custScaleX="109247" custScaleY="1500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2D5281E-3631-41FA-97AD-44F401996131}" type="pres">
      <dgm:prSet presAssocID="{7417719C-4ECC-42E0-9955-BBAED7EBF4AE}" presName="rootConnector" presStyleLbl="node2" presStyleIdx="0" presStyleCnt="4"/>
      <dgm:spPr/>
      <dgm:t>
        <a:bodyPr/>
        <a:lstStyle/>
        <a:p>
          <a:endParaRPr lang="uk-UA"/>
        </a:p>
      </dgm:t>
    </dgm:pt>
    <dgm:pt modelId="{EA245042-C944-4DCD-B3EA-FD1F59749D32}" type="pres">
      <dgm:prSet presAssocID="{7417719C-4ECC-42E0-9955-BBAED7EBF4AE}" presName="hierChild4" presStyleCnt="0"/>
      <dgm:spPr/>
    </dgm:pt>
    <dgm:pt modelId="{A0B650A5-A60C-4F70-A9E5-DC2D087F77C9}" type="pres">
      <dgm:prSet presAssocID="{7417719C-4ECC-42E0-9955-BBAED7EBF4AE}" presName="hierChild5" presStyleCnt="0"/>
      <dgm:spPr/>
    </dgm:pt>
    <dgm:pt modelId="{E1E0DD87-894E-4019-9D7F-C08E069E6EE1}" type="pres">
      <dgm:prSet presAssocID="{C6149B38-489B-4794-8B6F-0BC844C4E7C8}" presName="Name37" presStyleLbl="parChTrans1D2" presStyleIdx="1" presStyleCnt="5"/>
      <dgm:spPr/>
      <dgm:t>
        <a:bodyPr/>
        <a:lstStyle/>
        <a:p>
          <a:endParaRPr lang="uk-UA"/>
        </a:p>
      </dgm:t>
    </dgm:pt>
    <dgm:pt modelId="{7D8D89D5-44F9-40E2-B054-CD40A3765D97}" type="pres">
      <dgm:prSet presAssocID="{2091AA2B-01AA-468E-B073-A9A38BC815CF}" presName="hierRoot2" presStyleCnt="0">
        <dgm:presLayoutVars>
          <dgm:hierBranch val="init"/>
        </dgm:presLayoutVars>
      </dgm:prSet>
      <dgm:spPr/>
    </dgm:pt>
    <dgm:pt modelId="{DA35C82F-4875-4447-B032-D930E51FB431}" type="pres">
      <dgm:prSet presAssocID="{2091AA2B-01AA-468E-B073-A9A38BC815CF}" presName="rootComposite" presStyleCnt="0"/>
      <dgm:spPr/>
    </dgm:pt>
    <dgm:pt modelId="{DB5F1F75-C5BB-40E9-A269-30E276EC1773}" type="pres">
      <dgm:prSet presAssocID="{2091AA2B-01AA-468E-B073-A9A38BC815CF}" presName="rootText" presStyleLbl="node2" presStyleIdx="1" presStyleCnt="4" custScaleY="14921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3590A0-41A6-4FDE-B93D-BB2528096530}" type="pres">
      <dgm:prSet presAssocID="{2091AA2B-01AA-468E-B073-A9A38BC815CF}" presName="rootConnector" presStyleLbl="node2" presStyleIdx="1" presStyleCnt="4"/>
      <dgm:spPr/>
      <dgm:t>
        <a:bodyPr/>
        <a:lstStyle/>
        <a:p>
          <a:endParaRPr lang="uk-UA"/>
        </a:p>
      </dgm:t>
    </dgm:pt>
    <dgm:pt modelId="{6ACC18A8-7F6F-4BE6-8E17-67800F1CF95E}" type="pres">
      <dgm:prSet presAssocID="{2091AA2B-01AA-468E-B073-A9A38BC815CF}" presName="hierChild4" presStyleCnt="0"/>
      <dgm:spPr/>
    </dgm:pt>
    <dgm:pt modelId="{5ABB5C51-429D-4DAA-86C2-5C4696907818}" type="pres">
      <dgm:prSet presAssocID="{2091AA2B-01AA-468E-B073-A9A38BC815CF}" presName="hierChild5" presStyleCnt="0"/>
      <dgm:spPr/>
    </dgm:pt>
    <dgm:pt modelId="{D4B30DD5-6F9C-4363-9E30-C5BB62B71F8F}" type="pres">
      <dgm:prSet presAssocID="{39CCC3F0-34A6-439E-8EEB-F5C5920E15B9}" presName="Name37" presStyleLbl="parChTrans1D2" presStyleIdx="2" presStyleCnt="5"/>
      <dgm:spPr/>
      <dgm:t>
        <a:bodyPr/>
        <a:lstStyle/>
        <a:p>
          <a:endParaRPr lang="uk-UA"/>
        </a:p>
      </dgm:t>
    </dgm:pt>
    <dgm:pt modelId="{5314F344-DE53-434D-A7FC-55D175C094E6}" type="pres">
      <dgm:prSet presAssocID="{F5FE2843-870F-4604-8B9E-5C5BCC42E377}" presName="hierRoot2" presStyleCnt="0">
        <dgm:presLayoutVars>
          <dgm:hierBranch val="init"/>
        </dgm:presLayoutVars>
      </dgm:prSet>
      <dgm:spPr/>
    </dgm:pt>
    <dgm:pt modelId="{AA165B37-7342-4D3E-A8AA-CCBCFD9FB392}" type="pres">
      <dgm:prSet presAssocID="{F5FE2843-870F-4604-8B9E-5C5BCC42E377}" presName="rootComposite" presStyleCnt="0"/>
      <dgm:spPr/>
    </dgm:pt>
    <dgm:pt modelId="{22AB5319-268B-4984-89B9-AA56A06F20D8}" type="pres">
      <dgm:prSet presAssocID="{F5FE2843-870F-4604-8B9E-5C5BCC42E377}" presName="rootText" presStyleLbl="node2" presStyleIdx="2" presStyleCnt="4" custScaleY="1483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DB076C-4A06-4C58-BFA3-143E8B21444C}" type="pres">
      <dgm:prSet presAssocID="{F5FE2843-870F-4604-8B9E-5C5BCC42E377}" presName="rootConnector" presStyleLbl="node2" presStyleIdx="2" presStyleCnt="4"/>
      <dgm:spPr/>
      <dgm:t>
        <a:bodyPr/>
        <a:lstStyle/>
        <a:p>
          <a:endParaRPr lang="uk-UA"/>
        </a:p>
      </dgm:t>
    </dgm:pt>
    <dgm:pt modelId="{3616052F-2555-4022-BA8F-DD43A6330E7E}" type="pres">
      <dgm:prSet presAssocID="{F5FE2843-870F-4604-8B9E-5C5BCC42E377}" presName="hierChild4" presStyleCnt="0"/>
      <dgm:spPr/>
    </dgm:pt>
    <dgm:pt modelId="{73560DF3-FB2A-441F-B370-2944FAAE5F96}" type="pres">
      <dgm:prSet presAssocID="{F5FE2843-870F-4604-8B9E-5C5BCC42E377}" presName="hierChild5" presStyleCnt="0"/>
      <dgm:spPr/>
    </dgm:pt>
    <dgm:pt modelId="{C1F88A74-D492-48CC-9DC3-E7EAD49BEA2C}" type="pres">
      <dgm:prSet presAssocID="{FC7BCC6E-FEBD-4195-BBCB-6DA3AC68B98E}" presName="Name37" presStyleLbl="parChTrans1D2" presStyleIdx="3" presStyleCnt="5"/>
      <dgm:spPr/>
      <dgm:t>
        <a:bodyPr/>
        <a:lstStyle/>
        <a:p>
          <a:endParaRPr lang="uk-UA"/>
        </a:p>
      </dgm:t>
    </dgm:pt>
    <dgm:pt modelId="{83FAF87F-2CDC-402A-B19B-E0F1FBDA79D7}" type="pres">
      <dgm:prSet presAssocID="{7F480B47-3740-4EFD-B5AA-7429D09F6885}" presName="hierRoot2" presStyleCnt="0">
        <dgm:presLayoutVars>
          <dgm:hierBranch val="init"/>
        </dgm:presLayoutVars>
      </dgm:prSet>
      <dgm:spPr/>
    </dgm:pt>
    <dgm:pt modelId="{9CEBAA7E-85EA-48BA-832E-2152AF821EF9}" type="pres">
      <dgm:prSet presAssocID="{7F480B47-3740-4EFD-B5AA-7429D09F6885}" presName="rootComposite" presStyleCnt="0"/>
      <dgm:spPr/>
    </dgm:pt>
    <dgm:pt modelId="{FEAB2869-D0FD-4772-8D9A-6C5842043594}" type="pres">
      <dgm:prSet presAssocID="{7F480B47-3740-4EFD-B5AA-7429D09F6885}" presName="rootText" presStyleLbl="node2" presStyleIdx="3" presStyleCnt="4" custScaleY="1483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69CF007-B913-4DE3-BB5A-24DC2E424CB3}" type="pres">
      <dgm:prSet presAssocID="{7F480B47-3740-4EFD-B5AA-7429D09F6885}" presName="rootConnector" presStyleLbl="node2" presStyleIdx="3" presStyleCnt="4"/>
      <dgm:spPr/>
      <dgm:t>
        <a:bodyPr/>
        <a:lstStyle/>
        <a:p>
          <a:endParaRPr lang="uk-UA"/>
        </a:p>
      </dgm:t>
    </dgm:pt>
    <dgm:pt modelId="{87774AF2-37E7-48C6-BD09-B397E64174AF}" type="pres">
      <dgm:prSet presAssocID="{7F480B47-3740-4EFD-B5AA-7429D09F6885}" presName="hierChild4" presStyleCnt="0"/>
      <dgm:spPr/>
    </dgm:pt>
    <dgm:pt modelId="{BAD9C2B6-F22A-4046-A0C0-8C29E57C7AED}" type="pres">
      <dgm:prSet presAssocID="{7F480B47-3740-4EFD-B5AA-7429D09F6885}" presName="hierChild5" presStyleCnt="0"/>
      <dgm:spPr/>
    </dgm:pt>
    <dgm:pt modelId="{4377C422-7917-415D-832F-18B45D36B1BE}" type="pres">
      <dgm:prSet presAssocID="{7934B0DA-5EA0-4C18-A170-3CA7C65C7530}" presName="hierChild3" presStyleCnt="0"/>
      <dgm:spPr/>
    </dgm:pt>
    <dgm:pt modelId="{02A3FD9E-AEC0-4939-85A1-A88E026DBA84}" type="pres">
      <dgm:prSet presAssocID="{DFA602CA-EA2C-408D-8431-993A685449E8}" presName="Name111" presStyleLbl="parChTrans1D2" presStyleIdx="4" presStyleCnt="5"/>
      <dgm:spPr/>
      <dgm:t>
        <a:bodyPr/>
        <a:lstStyle/>
        <a:p>
          <a:endParaRPr lang="uk-UA"/>
        </a:p>
      </dgm:t>
    </dgm:pt>
    <dgm:pt modelId="{49C7661E-55E8-4DA8-BBE6-D06F71FE30EE}" type="pres">
      <dgm:prSet presAssocID="{C7FAE419-D049-4CE6-A526-0979A998A186}" presName="hierRoot3" presStyleCnt="0">
        <dgm:presLayoutVars>
          <dgm:hierBranch val="init"/>
        </dgm:presLayoutVars>
      </dgm:prSet>
      <dgm:spPr/>
    </dgm:pt>
    <dgm:pt modelId="{BEB33C3C-E40A-42FE-ACFF-787CDD87A81F}" type="pres">
      <dgm:prSet presAssocID="{C7FAE419-D049-4CE6-A526-0979A998A186}" presName="rootComposite3" presStyleCnt="0"/>
      <dgm:spPr/>
    </dgm:pt>
    <dgm:pt modelId="{AEA53B99-512B-4EB1-90F1-3C19934BD2FE}" type="pres">
      <dgm:prSet presAssocID="{C7FAE419-D049-4CE6-A526-0979A998A186}" presName="rootText3" presStyleLbl="asst1" presStyleIdx="0" presStyleCnt="1" custScaleX="186157" custScaleY="1335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CBAED4D-D5E8-4FA0-9D17-DC42FF195EA5}" type="pres">
      <dgm:prSet presAssocID="{C7FAE419-D049-4CE6-A526-0979A998A186}" presName="rootConnector3" presStyleLbl="asst1" presStyleIdx="0" presStyleCnt="1"/>
      <dgm:spPr/>
      <dgm:t>
        <a:bodyPr/>
        <a:lstStyle/>
        <a:p>
          <a:endParaRPr lang="uk-UA"/>
        </a:p>
      </dgm:t>
    </dgm:pt>
    <dgm:pt modelId="{5855CAD1-F328-48AD-8C57-4317C9AC5242}" type="pres">
      <dgm:prSet presAssocID="{C7FAE419-D049-4CE6-A526-0979A998A186}" presName="hierChild6" presStyleCnt="0"/>
      <dgm:spPr/>
    </dgm:pt>
    <dgm:pt modelId="{26203544-8F51-48E2-944C-89B0351C0146}" type="pres">
      <dgm:prSet presAssocID="{C7FAE419-D049-4CE6-A526-0979A998A186}" presName="hierChild7" presStyleCnt="0"/>
      <dgm:spPr/>
    </dgm:pt>
    <dgm:pt modelId="{4FCABA78-B131-4841-AB83-163126BD1340}" type="pres">
      <dgm:prSet presAssocID="{AACB7A10-457E-41D0-B8D4-B0C49D8EBF82}" presName="hierRoot1" presStyleCnt="0">
        <dgm:presLayoutVars>
          <dgm:hierBranch val="init"/>
        </dgm:presLayoutVars>
      </dgm:prSet>
      <dgm:spPr/>
    </dgm:pt>
    <dgm:pt modelId="{68A912C9-028B-4F0D-8652-18F276518506}" type="pres">
      <dgm:prSet presAssocID="{AACB7A10-457E-41D0-B8D4-B0C49D8EBF82}" presName="rootComposite1" presStyleCnt="0"/>
      <dgm:spPr/>
    </dgm:pt>
    <dgm:pt modelId="{1CF78E04-4320-447B-A055-48320342F13A}" type="pres">
      <dgm:prSet presAssocID="{AACB7A10-457E-41D0-B8D4-B0C49D8EBF82}" presName="rootText1" presStyleLbl="node0" presStyleIdx="1" presStyleCnt="2" custScaleX="190572" custScaleY="126105" custLinFactY="100000" custLinFactNeighborX="-64206" custLinFactNeighborY="10145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48263B-A2DE-422C-A0CF-93E2749BD5D7}" type="pres">
      <dgm:prSet presAssocID="{AACB7A10-457E-41D0-B8D4-B0C49D8EBF82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3A5D523-3A8E-489D-822D-7C7780961F5E}" type="pres">
      <dgm:prSet presAssocID="{AACB7A10-457E-41D0-B8D4-B0C49D8EBF82}" presName="hierChild2" presStyleCnt="0"/>
      <dgm:spPr/>
    </dgm:pt>
    <dgm:pt modelId="{25C9373A-16AE-4EAA-99C3-70827031EC49}" type="pres">
      <dgm:prSet presAssocID="{AACB7A10-457E-41D0-B8D4-B0C49D8EBF82}" presName="hierChild3" presStyleCnt="0"/>
      <dgm:spPr/>
    </dgm:pt>
  </dgm:ptLst>
  <dgm:cxnLst>
    <dgm:cxn modelId="{9479E961-42EB-4F6E-AF06-8A193ED9DF5A}" srcId="{7934B0DA-5EA0-4C18-A170-3CA7C65C7530}" destId="{F5FE2843-870F-4604-8B9E-5C5BCC42E377}" srcOrd="3" destOrd="0" parTransId="{39CCC3F0-34A6-439E-8EEB-F5C5920E15B9}" sibTransId="{353DE6EC-D1AB-44B4-AB1E-38FBDFAA40C6}"/>
    <dgm:cxn modelId="{85EF4DD4-4937-4A11-931E-23C18D818763}" type="presOf" srcId="{C7FAE419-D049-4CE6-A526-0979A998A186}" destId="{2CBAED4D-D5E8-4FA0-9D17-DC42FF195EA5}" srcOrd="1" destOrd="0" presId="urn:microsoft.com/office/officeart/2005/8/layout/orgChart1"/>
    <dgm:cxn modelId="{27BF9D43-8871-4EB3-81AB-ADE8D3B1E4C4}" srcId="{7934B0DA-5EA0-4C18-A170-3CA7C65C7530}" destId="{7417719C-4ECC-42E0-9955-BBAED7EBF4AE}" srcOrd="1" destOrd="0" parTransId="{1491E9D1-6D92-4A55-A635-9562F484F61A}" sibTransId="{22ED27E7-0058-4E60-B9C8-A2AE39B15EA1}"/>
    <dgm:cxn modelId="{4E7A8A40-FE5B-4D66-BC20-15EEA4991343}" type="presOf" srcId="{D3A8F4CF-EAC2-4F40-8EB3-2305E1D862FC}" destId="{047CB7F2-8FBA-47B7-B9E6-0A658841CFF0}" srcOrd="0" destOrd="0" presId="urn:microsoft.com/office/officeart/2005/8/layout/orgChart1"/>
    <dgm:cxn modelId="{64A10987-DFC0-46C6-8489-1A2D06B30957}" srcId="{D3A8F4CF-EAC2-4F40-8EB3-2305E1D862FC}" destId="{7934B0DA-5EA0-4C18-A170-3CA7C65C7530}" srcOrd="0" destOrd="0" parTransId="{96557D2C-2EF3-4FD8-A1FD-A5B13F4C70CE}" sibTransId="{E82FFFE3-F556-447E-9783-050446423FB9}"/>
    <dgm:cxn modelId="{8D3AEF17-713D-4DEC-B768-2E1AF58F2A5A}" srcId="{7934B0DA-5EA0-4C18-A170-3CA7C65C7530}" destId="{7F480B47-3740-4EFD-B5AA-7429D09F6885}" srcOrd="4" destOrd="0" parTransId="{FC7BCC6E-FEBD-4195-BBCB-6DA3AC68B98E}" sibTransId="{8C89EBA6-34FE-42B9-96E7-BF46476D758E}"/>
    <dgm:cxn modelId="{5707A9C0-F164-45C1-83A2-463417522007}" type="presOf" srcId="{C6149B38-489B-4794-8B6F-0BC844C4E7C8}" destId="{E1E0DD87-894E-4019-9D7F-C08E069E6EE1}" srcOrd="0" destOrd="0" presId="urn:microsoft.com/office/officeart/2005/8/layout/orgChart1"/>
    <dgm:cxn modelId="{F0FA31D3-7096-4637-A524-15546322C366}" type="presOf" srcId="{2091AA2B-01AA-468E-B073-A9A38BC815CF}" destId="{193590A0-41A6-4FDE-B93D-BB2528096530}" srcOrd="1" destOrd="0" presId="urn:microsoft.com/office/officeart/2005/8/layout/orgChart1"/>
    <dgm:cxn modelId="{DB126A6B-6346-43F9-94DB-2AACF361AF3E}" type="presOf" srcId="{1491E9D1-6D92-4A55-A635-9562F484F61A}" destId="{4744EEC2-B9D7-4AFE-980A-9BCF815E4E29}" srcOrd="0" destOrd="0" presId="urn:microsoft.com/office/officeart/2005/8/layout/orgChart1"/>
    <dgm:cxn modelId="{118A2DBB-E174-4EBC-9035-321E343059C1}" type="presOf" srcId="{7417719C-4ECC-42E0-9955-BBAED7EBF4AE}" destId="{72D5281E-3631-41FA-97AD-44F401996131}" srcOrd="1" destOrd="0" presId="urn:microsoft.com/office/officeart/2005/8/layout/orgChart1"/>
    <dgm:cxn modelId="{49CAF50C-D815-43D1-823B-17E1A63EA29C}" type="presOf" srcId="{F5FE2843-870F-4604-8B9E-5C5BCC42E377}" destId="{22AB5319-268B-4984-89B9-AA56A06F20D8}" srcOrd="0" destOrd="0" presId="urn:microsoft.com/office/officeart/2005/8/layout/orgChart1"/>
    <dgm:cxn modelId="{6FC2E5B3-4EFE-4478-B7AE-AEF7AAA50944}" type="presOf" srcId="{AACB7A10-457E-41D0-B8D4-B0C49D8EBF82}" destId="{A848263B-A2DE-422C-A0CF-93E2749BD5D7}" srcOrd="1" destOrd="0" presId="urn:microsoft.com/office/officeart/2005/8/layout/orgChart1"/>
    <dgm:cxn modelId="{DEB85E5E-89E2-4FCF-B253-7E7EBE41A1B2}" type="presOf" srcId="{39CCC3F0-34A6-439E-8EEB-F5C5920E15B9}" destId="{D4B30DD5-6F9C-4363-9E30-C5BB62B71F8F}" srcOrd="0" destOrd="0" presId="urn:microsoft.com/office/officeart/2005/8/layout/orgChart1"/>
    <dgm:cxn modelId="{AF84C285-CBB1-44E8-9C84-02E1CD9F19B9}" type="presOf" srcId="{7F480B47-3740-4EFD-B5AA-7429D09F6885}" destId="{FEAB2869-D0FD-4772-8D9A-6C5842043594}" srcOrd="0" destOrd="0" presId="urn:microsoft.com/office/officeart/2005/8/layout/orgChart1"/>
    <dgm:cxn modelId="{C24DE81A-C31B-4816-A7E0-ACD6BFDB0C64}" type="presOf" srcId="{7417719C-4ECC-42E0-9955-BBAED7EBF4AE}" destId="{D6CD7F32-1857-4F96-8445-958D766D9FC6}" srcOrd="0" destOrd="0" presId="urn:microsoft.com/office/officeart/2005/8/layout/orgChart1"/>
    <dgm:cxn modelId="{C78660CA-2748-49CE-B041-93A588CB759A}" type="presOf" srcId="{C7FAE419-D049-4CE6-A526-0979A998A186}" destId="{AEA53B99-512B-4EB1-90F1-3C19934BD2FE}" srcOrd="0" destOrd="0" presId="urn:microsoft.com/office/officeart/2005/8/layout/orgChart1"/>
    <dgm:cxn modelId="{97B907BF-5592-4AB8-A344-7E17906EE36F}" type="presOf" srcId="{DFA602CA-EA2C-408D-8431-993A685449E8}" destId="{02A3FD9E-AEC0-4939-85A1-A88E026DBA84}" srcOrd="0" destOrd="0" presId="urn:microsoft.com/office/officeart/2005/8/layout/orgChart1"/>
    <dgm:cxn modelId="{CCE6EF07-C276-4BDC-9806-2CEAF8D48A5B}" type="presOf" srcId="{7934B0DA-5EA0-4C18-A170-3CA7C65C7530}" destId="{7278C212-CFD3-4D29-A7C8-547A81E49BE9}" srcOrd="1" destOrd="0" presId="urn:microsoft.com/office/officeart/2005/8/layout/orgChart1"/>
    <dgm:cxn modelId="{C6E63325-63DE-4950-B3F5-FF90284F0801}" type="presOf" srcId="{AACB7A10-457E-41D0-B8D4-B0C49D8EBF82}" destId="{1CF78E04-4320-447B-A055-48320342F13A}" srcOrd="0" destOrd="0" presId="urn:microsoft.com/office/officeart/2005/8/layout/orgChart1"/>
    <dgm:cxn modelId="{A558C2C2-C03C-4495-A168-1606202772A4}" type="presOf" srcId="{7934B0DA-5EA0-4C18-A170-3CA7C65C7530}" destId="{9652350D-C6D8-402A-9C1A-E6EDACF2B979}" srcOrd="0" destOrd="0" presId="urn:microsoft.com/office/officeart/2005/8/layout/orgChart1"/>
    <dgm:cxn modelId="{F1143F6F-CD34-4FD5-8ACE-07E291FC864E}" type="presOf" srcId="{F5FE2843-870F-4604-8B9E-5C5BCC42E377}" destId="{ACDB076C-4A06-4C58-BFA3-143E8B21444C}" srcOrd="1" destOrd="0" presId="urn:microsoft.com/office/officeart/2005/8/layout/orgChart1"/>
    <dgm:cxn modelId="{9A9FEA1F-2E95-4B34-BC25-A4607D39D6EB}" srcId="{7934B0DA-5EA0-4C18-A170-3CA7C65C7530}" destId="{2091AA2B-01AA-468E-B073-A9A38BC815CF}" srcOrd="2" destOrd="0" parTransId="{C6149B38-489B-4794-8B6F-0BC844C4E7C8}" sibTransId="{E2CE6FB6-D1C1-43F1-B41D-C7A9F6D38A65}"/>
    <dgm:cxn modelId="{F55848D3-A6D3-44C2-B657-E20FF0F005A4}" type="presOf" srcId="{2091AA2B-01AA-468E-B073-A9A38BC815CF}" destId="{DB5F1F75-C5BB-40E9-A269-30E276EC1773}" srcOrd="0" destOrd="0" presId="urn:microsoft.com/office/officeart/2005/8/layout/orgChart1"/>
    <dgm:cxn modelId="{CDCD5D93-43DD-41B3-86DF-9C52C0F4189C}" srcId="{D3A8F4CF-EAC2-4F40-8EB3-2305E1D862FC}" destId="{AACB7A10-457E-41D0-B8D4-B0C49D8EBF82}" srcOrd="1" destOrd="0" parTransId="{AD07CA4E-2EEC-4B98-A38F-63F34D125DA6}" sibTransId="{106B377E-4A83-4463-8D50-37B0AFE6C573}"/>
    <dgm:cxn modelId="{A87F7D6B-C8A7-432E-A1BB-3AF96516FF4C}" srcId="{7934B0DA-5EA0-4C18-A170-3CA7C65C7530}" destId="{C7FAE419-D049-4CE6-A526-0979A998A186}" srcOrd="0" destOrd="0" parTransId="{DFA602CA-EA2C-408D-8431-993A685449E8}" sibTransId="{019728B6-6951-43B6-96F8-1A0C4035EE66}"/>
    <dgm:cxn modelId="{0D5A803B-B93B-4D4E-B818-6D91A5D7BB0F}" type="presOf" srcId="{7F480B47-3740-4EFD-B5AA-7429D09F6885}" destId="{A69CF007-B913-4DE3-BB5A-24DC2E424CB3}" srcOrd="1" destOrd="0" presId="urn:microsoft.com/office/officeart/2005/8/layout/orgChart1"/>
    <dgm:cxn modelId="{A1EFE1F5-BDD1-4FBD-8D60-387B3B5EECAB}" type="presOf" srcId="{FC7BCC6E-FEBD-4195-BBCB-6DA3AC68B98E}" destId="{C1F88A74-D492-48CC-9DC3-E7EAD49BEA2C}" srcOrd="0" destOrd="0" presId="urn:microsoft.com/office/officeart/2005/8/layout/orgChart1"/>
    <dgm:cxn modelId="{58A82E63-81F5-42DD-8BF8-5288481510C0}" type="presParOf" srcId="{047CB7F2-8FBA-47B7-B9E6-0A658841CFF0}" destId="{BAB3C2EE-056E-46BD-872F-1223A1895649}" srcOrd="0" destOrd="0" presId="urn:microsoft.com/office/officeart/2005/8/layout/orgChart1"/>
    <dgm:cxn modelId="{60E07406-D3E0-4FAD-B005-A70C562C0911}" type="presParOf" srcId="{BAB3C2EE-056E-46BD-872F-1223A1895649}" destId="{B0ED93DE-1E37-4B8E-94B5-86D03E81B5BB}" srcOrd="0" destOrd="0" presId="urn:microsoft.com/office/officeart/2005/8/layout/orgChart1"/>
    <dgm:cxn modelId="{8348BB36-0178-48B7-B49D-B3E90B620B5A}" type="presParOf" srcId="{B0ED93DE-1E37-4B8E-94B5-86D03E81B5BB}" destId="{9652350D-C6D8-402A-9C1A-E6EDACF2B979}" srcOrd="0" destOrd="0" presId="urn:microsoft.com/office/officeart/2005/8/layout/orgChart1"/>
    <dgm:cxn modelId="{DCC40429-AAB3-4010-A988-51FBCC9B9985}" type="presParOf" srcId="{B0ED93DE-1E37-4B8E-94B5-86D03E81B5BB}" destId="{7278C212-CFD3-4D29-A7C8-547A81E49BE9}" srcOrd="1" destOrd="0" presId="urn:microsoft.com/office/officeart/2005/8/layout/orgChart1"/>
    <dgm:cxn modelId="{6737FB10-C8CE-45D8-8F96-A1C77FA200EC}" type="presParOf" srcId="{BAB3C2EE-056E-46BD-872F-1223A1895649}" destId="{98F6FCEA-425A-4302-BCFC-5ECE7C7EE7A9}" srcOrd="1" destOrd="0" presId="urn:microsoft.com/office/officeart/2005/8/layout/orgChart1"/>
    <dgm:cxn modelId="{16323740-49B1-4CE0-A46F-3875B2676C10}" type="presParOf" srcId="{98F6FCEA-425A-4302-BCFC-5ECE7C7EE7A9}" destId="{4744EEC2-B9D7-4AFE-980A-9BCF815E4E29}" srcOrd="0" destOrd="0" presId="urn:microsoft.com/office/officeart/2005/8/layout/orgChart1"/>
    <dgm:cxn modelId="{DF29CB1D-F6BE-4D0E-A7B8-CA305B4E1923}" type="presParOf" srcId="{98F6FCEA-425A-4302-BCFC-5ECE7C7EE7A9}" destId="{DAA16CE7-83EE-4DC8-8047-E3A1BF384586}" srcOrd="1" destOrd="0" presId="urn:microsoft.com/office/officeart/2005/8/layout/orgChart1"/>
    <dgm:cxn modelId="{0B88DBC9-4058-4948-A676-0631DC30B4D3}" type="presParOf" srcId="{DAA16CE7-83EE-4DC8-8047-E3A1BF384586}" destId="{64CC9AB5-FA48-4C85-8F3C-129EB009663A}" srcOrd="0" destOrd="0" presId="urn:microsoft.com/office/officeart/2005/8/layout/orgChart1"/>
    <dgm:cxn modelId="{5FD4EFD9-5C2D-43BA-B145-64A9A2EC3541}" type="presParOf" srcId="{64CC9AB5-FA48-4C85-8F3C-129EB009663A}" destId="{D6CD7F32-1857-4F96-8445-958D766D9FC6}" srcOrd="0" destOrd="0" presId="urn:microsoft.com/office/officeart/2005/8/layout/orgChart1"/>
    <dgm:cxn modelId="{227024DC-9010-45B1-9386-4FD0069731AE}" type="presParOf" srcId="{64CC9AB5-FA48-4C85-8F3C-129EB009663A}" destId="{72D5281E-3631-41FA-97AD-44F401996131}" srcOrd="1" destOrd="0" presId="urn:microsoft.com/office/officeart/2005/8/layout/orgChart1"/>
    <dgm:cxn modelId="{95659CB0-F577-4485-85FF-6FBC82778994}" type="presParOf" srcId="{DAA16CE7-83EE-4DC8-8047-E3A1BF384586}" destId="{EA245042-C944-4DCD-B3EA-FD1F59749D32}" srcOrd="1" destOrd="0" presId="urn:microsoft.com/office/officeart/2005/8/layout/orgChart1"/>
    <dgm:cxn modelId="{21DE9081-EEF6-45FA-9428-0C01B6D6EABE}" type="presParOf" srcId="{DAA16CE7-83EE-4DC8-8047-E3A1BF384586}" destId="{A0B650A5-A60C-4F70-A9E5-DC2D087F77C9}" srcOrd="2" destOrd="0" presId="urn:microsoft.com/office/officeart/2005/8/layout/orgChart1"/>
    <dgm:cxn modelId="{2169F1D1-2C00-400E-BDCC-2EE2D3BEDDFC}" type="presParOf" srcId="{98F6FCEA-425A-4302-BCFC-5ECE7C7EE7A9}" destId="{E1E0DD87-894E-4019-9D7F-C08E069E6EE1}" srcOrd="2" destOrd="0" presId="urn:microsoft.com/office/officeart/2005/8/layout/orgChart1"/>
    <dgm:cxn modelId="{EDB98513-2FA5-4E99-B5AD-99FEE5B6CC29}" type="presParOf" srcId="{98F6FCEA-425A-4302-BCFC-5ECE7C7EE7A9}" destId="{7D8D89D5-44F9-40E2-B054-CD40A3765D97}" srcOrd="3" destOrd="0" presId="urn:microsoft.com/office/officeart/2005/8/layout/orgChart1"/>
    <dgm:cxn modelId="{48B81A39-5489-4394-B64F-354945587C43}" type="presParOf" srcId="{7D8D89D5-44F9-40E2-B054-CD40A3765D97}" destId="{DA35C82F-4875-4447-B032-D930E51FB431}" srcOrd="0" destOrd="0" presId="urn:microsoft.com/office/officeart/2005/8/layout/orgChart1"/>
    <dgm:cxn modelId="{B7A01EA0-567A-4BE3-9E1C-E027E08D252B}" type="presParOf" srcId="{DA35C82F-4875-4447-B032-D930E51FB431}" destId="{DB5F1F75-C5BB-40E9-A269-30E276EC1773}" srcOrd="0" destOrd="0" presId="urn:microsoft.com/office/officeart/2005/8/layout/orgChart1"/>
    <dgm:cxn modelId="{FFAFC532-BF8C-41D3-9222-5ACF5D7D8A24}" type="presParOf" srcId="{DA35C82F-4875-4447-B032-D930E51FB431}" destId="{193590A0-41A6-4FDE-B93D-BB2528096530}" srcOrd="1" destOrd="0" presId="urn:microsoft.com/office/officeart/2005/8/layout/orgChart1"/>
    <dgm:cxn modelId="{61AF9869-F767-4A2D-84E8-5E055F5DE8E0}" type="presParOf" srcId="{7D8D89D5-44F9-40E2-B054-CD40A3765D97}" destId="{6ACC18A8-7F6F-4BE6-8E17-67800F1CF95E}" srcOrd="1" destOrd="0" presId="urn:microsoft.com/office/officeart/2005/8/layout/orgChart1"/>
    <dgm:cxn modelId="{B698CE3B-B85E-4463-ACD3-4061DB6A7C74}" type="presParOf" srcId="{7D8D89D5-44F9-40E2-B054-CD40A3765D97}" destId="{5ABB5C51-429D-4DAA-86C2-5C4696907818}" srcOrd="2" destOrd="0" presId="urn:microsoft.com/office/officeart/2005/8/layout/orgChart1"/>
    <dgm:cxn modelId="{F0630ED2-E854-4471-B572-16162F6EFD9B}" type="presParOf" srcId="{98F6FCEA-425A-4302-BCFC-5ECE7C7EE7A9}" destId="{D4B30DD5-6F9C-4363-9E30-C5BB62B71F8F}" srcOrd="4" destOrd="0" presId="urn:microsoft.com/office/officeart/2005/8/layout/orgChart1"/>
    <dgm:cxn modelId="{426E0F7E-8B51-4A20-977D-3A424340DC89}" type="presParOf" srcId="{98F6FCEA-425A-4302-BCFC-5ECE7C7EE7A9}" destId="{5314F344-DE53-434D-A7FC-55D175C094E6}" srcOrd="5" destOrd="0" presId="urn:microsoft.com/office/officeart/2005/8/layout/orgChart1"/>
    <dgm:cxn modelId="{31D2FB4A-F8A8-48AE-AD9D-D8FE70A0CEDC}" type="presParOf" srcId="{5314F344-DE53-434D-A7FC-55D175C094E6}" destId="{AA165B37-7342-4D3E-A8AA-CCBCFD9FB392}" srcOrd="0" destOrd="0" presId="urn:microsoft.com/office/officeart/2005/8/layout/orgChart1"/>
    <dgm:cxn modelId="{23F838BB-F2A7-43FE-9C13-A2B82CA9AD56}" type="presParOf" srcId="{AA165B37-7342-4D3E-A8AA-CCBCFD9FB392}" destId="{22AB5319-268B-4984-89B9-AA56A06F20D8}" srcOrd="0" destOrd="0" presId="urn:microsoft.com/office/officeart/2005/8/layout/orgChart1"/>
    <dgm:cxn modelId="{CC3025B6-7A9D-4976-B158-B94944F071A3}" type="presParOf" srcId="{AA165B37-7342-4D3E-A8AA-CCBCFD9FB392}" destId="{ACDB076C-4A06-4C58-BFA3-143E8B21444C}" srcOrd="1" destOrd="0" presId="urn:microsoft.com/office/officeart/2005/8/layout/orgChart1"/>
    <dgm:cxn modelId="{F439FC04-E9A0-49A0-9271-F17C92125B2E}" type="presParOf" srcId="{5314F344-DE53-434D-A7FC-55D175C094E6}" destId="{3616052F-2555-4022-BA8F-DD43A6330E7E}" srcOrd="1" destOrd="0" presId="urn:microsoft.com/office/officeart/2005/8/layout/orgChart1"/>
    <dgm:cxn modelId="{9D2E2604-7964-4350-9D08-60225C388FA6}" type="presParOf" srcId="{5314F344-DE53-434D-A7FC-55D175C094E6}" destId="{73560DF3-FB2A-441F-B370-2944FAAE5F96}" srcOrd="2" destOrd="0" presId="urn:microsoft.com/office/officeart/2005/8/layout/orgChart1"/>
    <dgm:cxn modelId="{B650A04D-8476-4478-8C05-78AF797A4B62}" type="presParOf" srcId="{98F6FCEA-425A-4302-BCFC-5ECE7C7EE7A9}" destId="{C1F88A74-D492-48CC-9DC3-E7EAD49BEA2C}" srcOrd="6" destOrd="0" presId="urn:microsoft.com/office/officeart/2005/8/layout/orgChart1"/>
    <dgm:cxn modelId="{D36772F8-F692-4760-ADC0-3FF01CA5058E}" type="presParOf" srcId="{98F6FCEA-425A-4302-BCFC-5ECE7C7EE7A9}" destId="{83FAF87F-2CDC-402A-B19B-E0F1FBDA79D7}" srcOrd="7" destOrd="0" presId="urn:microsoft.com/office/officeart/2005/8/layout/orgChart1"/>
    <dgm:cxn modelId="{C032BEB3-664A-4CA9-9BC1-D5E1214CC39E}" type="presParOf" srcId="{83FAF87F-2CDC-402A-B19B-E0F1FBDA79D7}" destId="{9CEBAA7E-85EA-48BA-832E-2152AF821EF9}" srcOrd="0" destOrd="0" presId="urn:microsoft.com/office/officeart/2005/8/layout/orgChart1"/>
    <dgm:cxn modelId="{39DB6CA2-F3DF-43A1-892C-7BAE0D2CC7AA}" type="presParOf" srcId="{9CEBAA7E-85EA-48BA-832E-2152AF821EF9}" destId="{FEAB2869-D0FD-4772-8D9A-6C5842043594}" srcOrd="0" destOrd="0" presId="urn:microsoft.com/office/officeart/2005/8/layout/orgChart1"/>
    <dgm:cxn modelId="{BC6739A5-6561-4300-B5FA-6DE7AD5E98A6}" type="presParOf" srcId="{9CEBAA7E-85EA-48BA-832E-2152AF821EF9}" destId="{A69CF007-B913-4DE3-BB5A-24DC2E424CB3}" srcOrd="1" destOrd="0" presId="urn:microsoft.com/office/officeart/2005/8/layout/orgChart1"/>
    <dgm:cxn modelId="{E55435AC-AB7E-4D54-82C4-CFC925B075BD}" type="presParOf" srcId="{83FAF87F-2CDC-402A-B19B-E0F1FBDA79D7}" destId="{87774AF2-37E7-48C6-BD09-B397E64174AF}" srcOrd="1" destOrd="0" presId="urn:microsoft.com/office/officeart/2005/8/layout/orgChart1"/>
    <dgm:cxn modelId="{4D3C1159-D999-4563-85B3-6FC93F672063}" type="presParOf" srcId="{83FAF87F-2CDC-402A-B19B-E0F1FBDA79D7}" destId="{BAD9C2B6-F22A-4046-A0C0-8C29E57C7AED}" srcOrd="2" destOrd="0" presId="urn:microsoft.com/office/officeart/2005/8/layout/orgChart1"/>
    <dgm:cxn modelId="{53EC3D42-BAE8-4B0F-8492-45B6B1BF5624}" type="presParOf" srcId="{BAB3C2EE-056E-46BD-872F-1223A1895649}" destId="{4377C422-7917-415D-832F-18B45D36B1BE}" srcOrd="2" destOrd="0" presId="urn:microsoft.com/office/officeart/2005/8/layout/orgChart1"/>
    <dgm:cxn modelId="{7D29824E-B3A1-488F-94B1-DF2F51F978BE}" type="presParOf" srcId="{4377C422-7917-415D-832F-18B45D36B1BE}" destId="{02A3FD9E-AEC0-4939-85A1-A88E026DBA84}" srcOrd="0" destOrd="0" presId="urn:microsoft.com/office/officeart/2005/8/layout/orgChart1"/>
    <dgm:cxn modelId="{660AAB36-E383-4963-A40A-8F6E5D759C72}" type="presParOf" srcId="{4377C422-7917-415D-832F-18B45D36B1BE}" destId="{49C7661E-55E8-4DA8-BBE6-D06F71FE30EE}" srcOrd="1" destOrd="0" presId="urn:microsoft.com/office/officeart/2005/8/layout/orgChart1"/>
    <dgm:cxn modelId="{1E898753-F3A1-4ABC-A015-DC6623EE4F56}" type="presParOf" srcId="{49C7661E-55E8-4DA8-BBE6-D06F71FE30EE}" destId="{BEB33C3C-E40A-42FE-ACFF-787CDD87A81F}" srcOrd="0" destOrd="0" presId="urn:microsoft.com/office/officeart/2005/8/layout/orgChart1"/>
    <dgm:cxn modelId="{15D9F5D9-C424-49A4-AA85-D0CF2B9A9CD8}" type="presParOf" srcId="{BEB33C3C-E40A-42FE-ACFF-787CDD87A81F}" destId="{AEA53B99-512B-4EB1-90F1-3C19934BD2FE}" srcOrd="0" destOrd="0" presId="urn:microsoft.com/office/officeart/2005/8/layout/orgChart1"/>
    <dgm:cxn modelId="{7B94646E-09AF-4F0B-9B79-E64B244C015D}" type="presParOf" srcId="{BEB33C3C-E40A-42FE-ACFF-787CDD87A81F}" destId="{2CBAED4D-D5E8-4FA0-9D17-DC42FF195EA5}" srcOrd="1" destOrd="0" presId="urn:microsoft.com/office/officeart/2005/8/layout/orgChart1"/>
    <dgm:cxn modelId="{15613891-15D3-47C1-8348-A420E4E80FF5}" type="presParOf" srcId="{49C7661E-55E8-4DA8-BBE6-D06F71FE30EE}" destId="{5855CAD1-F328-48AD-8C57-4317C9AC5242}" srcOrd="1" destOrd="0" presId="urn:microsoft.com/office/officeart/2005/8/layout/orgChart1"/>
    <dgm:cxn modelId="{33C5EF8E-4A8E-40CF-993D-61EC0CFCA216}" type="presParOf" srcId="{49C7661E-55E8-4DA8-BBE6-D06F71FE30EE}" destId="{26203544-8F51-48E2-944C-89B0351C0146}" srcOrd="2" destOrd="0" presId="urn:microsoft.com/office/officeart/2005/8/layout/orgChart1"/>
    <dgm:cxn modelId="{F3E4A7E1-4143-4F65-A049-898D04F732AC}" type="presParOf" srcId="{047CB7F2-8FBA-47B7-B9E6-0A658841CFF0}" destId="{4FCABA78-B131-4841-AB83-163126BD1340}" srcOrd="1" destOrd="0" presId="urn:microsoft.com/office/officeart/2005/8/layout/orgChart1"/>
    <dgm:cxn modelId="{F7B236BF-7F93-4AD0-8EEE-48C58DFEF6AE}" type="presParOf" srcId="{4FCABA78-B131-4841-AB83-163126BD1340}" destId="{68A912C9-028B-4F0D-8652-18F276518506}" srcOrd="0" destOrd="0" presId="urn:microsoft.com/office/officeart/2005/8/layout/orgChart1"/>
    <dgm:cxn modelId="{CB9BD736-FBDC-449C-B291-1D672391F388}" type="presParOf" srcId="{68A912C9-028B-4F0D-8652-18F276518506}" destId="{1CF78E04-4320-447B-A055-48320342F13A}" srcOrd="0" destOrd="0" presId="urn:microsoft.com/office/officeart/2005/8/layout/orgChart1"/>
    <dgm:cxn modelId="{B2F3D00B-8066-43C8-8B2F-E6790BB6FB88}" type="presParOf" srcId="{68A912C9-028B-4F0D-8652-18F276518506}" destId="{A848263B-A2DE-422C-A0CF-93E2749BD5D7}" srcOrd="1" destOrd="0" presId="urn:microsoft.com/office/officeart/2005/8/layout/orgChart1"/>
    <dgm:cxn modelId="{382672A4-A61F-480C-B4DD-ED202B65074D}" type="presParOf" srcId="{4FCABA78-B131-4841-AB83-163126BD1340}" destId="{A3A5D523-3A8E-489D-822D-7C7780961F5E}" srcOrd="1" destOrd="0" presId="urn:microsoft.com/office/officeart/2005/8/layout/orgChart1"/>
    <dgm:cxn modelId="{7607267D-730E-43EF-A912-91C75526DDD5}" type="presParOf" srcId="{4FCABA78-B131-4841-AB83-163126BD1340}" destId="{25C9373A-16AE-4EAA-99C3-70827031EC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4F5BC1-F291-42EF-97AC-5FA65771203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71E0643-B191-4B88-8864-C7DA4E0F506C}">
      <dgm:prSet phldrT="[Текст]"/>
      <dgm:spPr/>
      <dgm:t>
        <a:bodyPr/>
        <a:lstStyle/>
        <a:p>
          <a:r>
            <a:rPr lang="uk-UA" b="1" dirty="0" smtClean="0"/>
            <a:t>Перенесення пилку з пиляка тичинки на приймочку маточки в межах однієї квітки</a:t>
          </a:r>
          <a:endParaRPr lang="uk-UA" b="1" dirty="0"/>
        </a:p>
      </dgm:t>
    </dgm:pt>
    <dgm:pt modelId="{9B51EB9F-9090-4705-8A1A-E83332FC70BA}" type="parTrans" cxnId="{D7A11075-CE0C-43C9-B091-AD5D344D50A3}">
      <dgm:prSet/>
      <dgm:spPr/>
      <dgm:t>
        <a:bodyPr/>
        <a:lstStyle/>
        <a:p>
          <a:endParaRPr lang="uk-UA"/>
        </a:p>
      </dgm:t>
    </dgm:pt>
    <dgm:pt modelId="{2EE8983C-B933-4C08-A44F-417E014D9F17}" type="sibTrans" cxnId="{D7A11075-CE0C-43C9-B091-AD5D344D50A3}">
      <dgm:prSet/>
      <dgm:spPr/>
      <dgm:t>
        <a:bodyPr/>
        <a:lstStyle/>
        <a:p>
          <a:endParaRPr lang="uk-UA"/>
        </a:p>
      </dgm:t>
    </dgm:pt>
    <dgm:pt modelId="{C1AC5D09-3019-4A86-B0DA-924619F7ECF1}" type="pres">
      <dgm:prSet presAssocID="{5E4F5BC1-F291-42EF-97AC-5FA65771203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E4ACED4F-95C7-4DCD-BA16-90BD34FAE95C}" type="pres">
      <dgm:prSet presAssocID="{471E0643-B191-4B88-8864-C7DA4E0F506C}" presName="composite" presStyleCnt="0">
        <dgm:presLayoutVars>
          <dgm:chMax/>
          <dgm:chPref/>
        </dgm:presLayoutVars>
      </dgm:prSet>
      <dgm:spPr/>
    </dgm:pt>
    <dgm:pt modelId="{5433413E-5119-465F-8E5B-40B90BFB36CE}" type="pres">
      <dgm:prSet presAssocID="{471E0643-B191-4B88-8864-C7DA4E0F506C}" presName="Image" presStyleLbl="b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E0CEFC-70A9-4BD5-9495-38F3CD38596A}" type="pres">
      <dgm:prSet presAssocID="{471E0643-B191-4B88-8864-C7DA4E0F506C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53679E-6558-4D31-A419-DE3FB88E9A3C}" type="pres">
      <dgm:prSet presAssocID="{471E0643-B191-4B88-8864-C7DA4E0F506C}" presName="tlFrame" presStyleLbl="node1" presStyleIdx="0" presStyleCnt="4"/>
      <dgm:spPr/>
    </dgm:pt>
    <dgm:pt modelId="{F753AB40-59BE-42FE-B8A0-5323EC92CA4C}" type="pres">
      <dgm:prSet presAssocID="{471E0643-B191-4B88-8864-C7DA4E0F506C}" presName="trFrame" presStyleLbl="node1" presStyleIdx="1" presStyleCnt="4"/>
      <dgm:spPr/>
    </dgm:pt>
    <dgm:pt modelId="{31FF291A-D57A-4AE5-9150-1192BC2B3577}" type="pres">
      <dgm:prSet presAssocID="{471E0643-B191-4B88-8864-C7DA4E0F506C}" presName="blFrame" presStyleLbl="node1" presStyleIdx="2" presStyleCnt="4"/>
      <dgm:spPr/>
    </dgm:pt>
    <dgm:pt modelId="{8CE463D4-6A8F-4E93-BED9-6D9DD99033C0}" type="pres">
      <dgm:prSet presAssocID="{471E0643-B191-4B88-8864-C7DA4E0F506C}" presName="brFrame" presStyleLbl="node1" presStyleIdx="3" presStyleCnt="4"/>
      <dgm:spPr/>
    </dgm:pt>
  </dgm:ptLst>
  <dgm:cxnLst>
    <dgm:cxn modelId="{D7A11075-CE0C-43C9-B091-AD5D344D50A3}" srcId="{5E4F5BC1-F291-42EF-97AC-5FA65771203E}" destId="{471E0643-B191-4B88-8864-C7DA4E0F506C}" srcOrd="0" destOrd="0" parTransId="{9B51EB9F-9090-4705-8A1A-E83332FC70BA}" sibTransId="{2EE8983C-B933-4C08-A44F-417E014D9F17}"/>
    <dgm:cxn modelId="{ACB794B7-FAAB-4BF5-95ED-EBC823ECDEB5}" type="presOf" srcId="{5E4F5BC1-F291-42EF-97AC-5FA65771203E}" destId="{C1AC5D09-3019-4A86-B0DA-924619F7ECF1}" srcOrd="0" destOrd="0" presId="urn:microsoft.com/office/officeart/2009/3/layout/FramedTextPicture"/>
    <dgm:cxn modelId="{3D524F96-DEB5-4A08-87AF-16BF1EA5C83D}" type="presOf" srcId="{471E0643-B191-4B88-8864-C7DA4E0F506C}" destId="{78E0CEFC-70A9-4BD5-9495-38F3CD38596A}" srcOrd="0" destOrd="0" presId="urn:microsoft.com/office/officeart/2009/3/layout/FramedTextPicture"/>
    <dgm:cxn modelId="{21E35348-59E4-4AAC-B85D-2FC11F449F8C}" type="presParOf" srcId="{C1AC5D09-3019-4A86-B0DA-924619F7ECF1}" destId="{E4ACED4F-95C7-4DCD-BA16-90BD34FAE95C}" srcOrd="0" destOrd="0" presId="urn:microsoft.com/office/officeart/2009/3/layout/FramedTextPicture"/>
    <dgm:cxn modelId="{878F6D54-F109-4755-A51E-E6D60E4D0916}" type="presParOf" srcId="{E4ACED4F-95C7-4DCD-BA16-90BD34FAE95C}" destId="{5433413E-5119-465F-8E5B-40B90BFB36CE}" srcOrd="0" destOrd="0" presId="urn:microsoft.com/office/officeart/2009/3/layout/FramedTextPicture"/>
    <dgm:cxn modelId="{5731A736-2B50-48C2-B877-8F6038604C4D}" type="presParOf" srcId="{E4ACED4F-95C7-4DCD-BA16-90BD34FAE95C}" destId="{78E0CEFC-70A9-4BD5-9495-38F3CD38596A}" srcOrd="1" destOrd="0" presId="urn:microsoft.com/office/officeart/2009/3/layout/FramedTextPicture"/>
    <dgm:cxn modelId="{02674885-8B33-4344-B6D1-5E20DEF3AF55}" type="presParOf" srcId="{E4ACED4F-95C7-4DCD-BA16-90BD34FAE95C}" destId="{CA53679E-6558-4D31-A419-DE3FB88E9A3C}" srcOrd="2" destOrd="0" presId="urn:microsoft.com/office/officeart/2009/3/layout/FramedTextPicture"/>
    <dgm:cxn modelId="{2F19A27A-DD05-47FF-A58C-C960FDAB641E}" type="presParOf" srcId="{E4ACED4F-95C7-4DCD-BA16-90BD34FAE95C}" destId="{F753AB40-59BE-42FE-B8A0-5323EC92CA4C}" srcOrd="3" destOrd="0" presId="urn:microsoft.com/office/officeart/2009/3/layout/FramedTextPicture"/>
    <dgm:cxn modelId="{B1CEE838-9C3F-4DFB-BDFC-C4EC4AE5AACD}" type="presParOf" srcId="{E4ACED4F-95C7-4DCD-BA16-90BD34FAE95C}" destId="{31FF291A-D57A-4AE5-9150-1192BC2B3577}" srcOrd="4" destOrd="0" presId="urn:microsoft.com/office/officeart/2009/3/layout/FramedTextPicture"/>
    <dgm:cxn modelId="{74460FB0-DC1C-4E96-AAE3-07CF66A48BDF}" type="presParOf" srcId="{E4ACED4F-95C7-4DCD-BA16-90BD34FAE95C}" destId="{8CE463D4-6A8F-4E93-BED9-6D9DD99033C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74139C-2289-44F5-AF9C-8D7F9BE13A53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CAC3A77-E57A-4552-90A5-AD5602FB08ED}">
      <dgm:prSet phldrT="[Текст]"/>
      <dgm:spPr/>
      <dgm:t>
        <a:bodyPr/>
        <a:lstStyle/>
        <a:p>
          <a:r>
            <a:rPr lang="uk-UA" b="1" dirty="0" smtClean="0"/>
            <a:t>Перенесення пилку з пиляка тичинки однієї квітки на приймочку маточки іншої квітки</a:t>
          </a:r>
          <a:endParaRPr lang="uk-UA" b="1" dirty="0"/>
        </a:p>
      </dgm:t>
    </dgm:pt>
    <dgm:pt modelId="{8B838BDE-1249-4E79-A3DD-E09198F8A0BB}" type="parTrans" cxnId="{A9636341-468C-4562-928C-3A874D5E0836}">
      <dgm:prSet/>
      <dgm:spPr/>
      <dgm:t>
        <a:bodyPr/>
        <a:lstStyle/>
        <a:p>
          <a:endParaRPr lang="uk-UA"/>
        </a:p>
      </dgm:t>
    </dgm:pt>
    <dgm:pt modelId="{8EBF2043-5ED8-417F-9A2E-1B6191E94D67}" type="sibTrans" cxnId="{A9636341-468C-4562-928C-3A874D5E0836}">
      <dgm:prSet/>
      <dgm:spPr/>
      <dgm:t>
        <a:bodyPr/>
        <a:lstStyle/>
        <a:p>
          <a:endParaRPr lang="uk-UA"/>
        </a:p>
      </dgm:t>
    </dgm:pt>
    <dgm:pt modelId="{D155733D-1A79-4A82-AE0F-7787EC491EAD}" type="pres">
      <dgm:prSet presAssocID="{8C74139C-2289-44F5-AF9C-8D7F9BE13A5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C8C6CFD0-48F9-48A7-860E-DA5BBF180EA3}" type="pres">
      <dgm:prSet presAssocID="{ACAC3A77-E57A-4552-90A5-AD5602FB08ED}" presName="composite" presStyleCnt="0">
        <dgm:presLayoutVars>
          <dgm:chMax/>
          <dgm:chPref/>
        </dgm:presLayoutVars>
      </dgm:prSet>
      <dgm:spPr/>
    </dgm:pt>
    <dgm:pt modelId="{9CE11229-883E-4C06-98E7-4809D56AC4A1}" type="pres">
      <dgm:prSet presAssocID="{ACAC3A77-E57A-4552-90A5-AD5602FB08ED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3443FF3D-E53D-4102-877F-28143A7A7B48}" type="pres">
      <dgm:prSet presAssocID="{ACAC3A77-E57A-4552-90A5-AD5602FB08E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F7522B-0305-41DA-9023-9AFF6289BDA7}" type="pres">
      <dgm:prSet presAssocID="{ACAC3A77-E57A-4552-90A5-AD5602FB08ED}" presName="tlFrame" presStyleLbl="node1" presStyleIdx="0" presStyleCnt="4"/>
      <dgm:spPr/>
    </dgm:pt>
    <dgm:pt modelId="{80CF0E3E-97C7-4211-AAEE-E6E2DE54793E}" type="pres">
      <dgm:prSet presAssocID="{ACAC3A77-E57A-4552-90A5-AD5602FB08ED}" presName="trFrame" presStyleLbl="node1" presStyleIdx="1" presStyleCnt="4"/>
      <dgm:spPr/>
    </dgm:pt>
    <dgm:pt modelId="{51CED3C4-9216-4C4A-9EB6-9A0E7FF7CFA8}" type="pres">
      <dgm:prSet presAssocID="{ACAC3A77-E57A-4552-90A5-AD5602FB08ED}" presName="blFrame" presStyleLbl="node1" presStyleIdx="2" presStyleCnt="4"/>
      <dgm:spPr/>
    </dgm:pt>
    <dgm:pt modelId="{AD7DE828-59D0-48E5-99AD-1E4A820806F9}" type="pres">
      <dgm:prSet presAssocID="{ACAC3A77-E57A-4552-90A5-AD5602FB08ED}" presName="brFrame" presStyleLbl="node1" presStyleIdx="3" presStyleCnt="4"/>
      <dgm:spPr/>
    </dgm:pt>
  </dgm:ptLst>
  <dgm:cxnLst>
    <dgm:cxn modelId="{A9636341-468C-4562-928C-3A874D5E0836}" srcId="{8C74139C-2289-44F5-AF9C-8D7F9BE13A53}" destId="{ACAC3A77-E57A-4552-90A5-AD5602FB08ED}" srcOrd="0" destOrd="0" parTransId="{8B838BDE-1249-4E79-A3DD-E09198F8A0BB}" sibTransId="{8EBF2043-5ED8-417F-9A2E-1B6191E94D67}"/>
    <dgm:cxn modelId="{21B77530-4386-4317-8BF8-CA3D91882CEC}" type="presOf" srcId="{ACAC3A77-E57A-4552-90A5-AD5602FB08ED}" destId="{3443FF3D-E53D-4102-877F-28143A7A7B48}" srcOrd="0" destOrd="0" presId="urn:microsoft.com/office/officeart/2009/3/layout/FramedTextPicture"/>
    <dgm:cxn modelId="{6BBCC97D-7951-4E16-A356-B7E2D844F0D8}" type="presOf" srcId="{8C74139C-2289-44F5-AF9C-8D7F9BE13A53}" destId="{D155733D-1A79-4A82-AE0F-7787EC491EAD}" srcOrd="0" destOrd="0" presId="urn:microsoft.com/office/officeart/2009/3/layout/FramedTextPicture"/>
    <dgm:cxn modelId="{650FAB90-C3A6-406F-8E18-33F0303BED58}" type="presParOf" srcId="{D155733D-1A79-4A82-AE0F-7787EC491EAD}" destId="{C8C6CFD0-48F9-48A7-860E-DA5BBF180EA3}" srcOrd="0" destOrd="0" presId="urn:microsoft.com/office/officeart/2009/3/layout/FramedTextPicture"/>
    <dgm:cxn modelId="{93149614-F4E3-469B-BFE7-8FEF94D630AB}" type="presParOf" srcId="{C8C6CFD0-48F9-48A7-860E-DA5BBF180EA3}" destId="{9CE11229-883E-4C06-98E7-4809D56AC4A1}" srcOrd="0" destOrd="0" presId="urn:microsoft.com/office/officeart/2009/3/layout/FramedTextPicture"/>
    <dgm:cxn modelId="{71050570-D327-4843-8CAA-073FCA946EFF}" type="presParOf" srcId="{C8C6CFD0-48F9-48A7-860E-DA5BBF180EA3}" destId="{3443FF3D-E53D-4102-877F-28143A7A7B48}" srcOrd="1" destOrd="0" presId="urn:microsoft.com/office/officeart/2009/3/layout/FramedTextPicture"/>
    <dgm:cxn modelId="{86B62F4E-8E4E-4702-96A6-8B4228CE5040}" type="presParOf" srcId="{C8C6CFD0-48F9-48A7-860E-DA5BBF180EA3}" destId="{16F7522B-0305-41DA-9023-9AFF6289BDA7}" srcOrd="2" destOrd="0" presId="urn:microsoft.com/office/officeart/2009/3/layout/FramedTextPicture"/>
    <dgm:cxn modelId="{2FCFA9D2-2006-4EB2-9D03-FD0D2B1C2F8A}" type="presParOf" srcId="{C8C6CFD0-48F9-48A7-860E-DA5BBF180EA3}" destId="{80CF0E3E-97C7-4211-AAEE-E6E2DE54793E}" srcOrd="3" destOrd="0" presId="urn:microsoft.com/office/officeart/2009/3/layout/FramedTextPicture"/>
    <dgm:cxn modelId="{384F3742-2AAC-4D88-BFED-E87E839610BB}" type="presParOf" srcId="{C8C6CFD0-48F9-48A7-860E-DA5BBF180EA3}" destId="{51CED3C4-9216-4C4A-9EB6-9A0E7FF7CFA8}" srcOrd="4" destOrd="0" presId="urn:microsoft.com/office/officeart/2009/3/layout/FramedTextPicture"/>
    <dgm:cxn modelId="{AF0E4E95-6AEF-4D33-9828-3C2BC09DB89B}" type="presParOf" srcId="{C8C6CFD0-48F9-48A7-860E-DA5BBF180EA3}" destId="{AD7DE828-59D0-48E5-99AD-1E4A820806F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FDE34-57EC-4AF8-B656-E4889EF55A06}">
      <dsp:nvSpPr>
        <dsp:cNvPr id="0" name=""/>
        <dsp:cNvSpPr/>
      </dsp:nvSpPr>
      <dsp:spPr>
        <a:xfrm>
          <a:off x="0" y="284444"/>
          <a:ext cx="749935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solidFill>
                <a:srgbClr val="006600"/>
              </a:solidFill>
            </a:rPr>
            <a:t>Природне</a:t>
          </a:r>
          <a:endParaRPr lang="uk-UA" sz="4200" kern="1200" dirty="0">
            <a:solidFill>
              <a:srgbClr val="006600"/>
            </a:solidFill>
          </a:endParaRPr>
        </a:p>
      </dsp:txBody>
      <dsp:txXfrm>
        <a:off x="49176" y="333620"/>
        <a:ext cx="7400998" cy="909018"/>
      </dsp:txXfrm>
    </dsp:sp>
    <dsp:sp modelId="{D74A74F2-EFDD-41B4-8149-A44C423B89B7}">
      <dsp:nvSpPr>
        <dsp:cNvPr id="0" name=""/>
        <dsp:cNvSpPr/>
      </dsp:nvSpPr>
      <dsp:spPr>
        <a:xfrm>
          <a:off x="0" y="1291814"/>
          <a:ext cx="7499350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300" kern="1200" dirty="0" smtClean="0"/>
            <a:t>Здійснюється деякими природними факторами та окремими живими організмами без участі людини</a:t>
          </a:r>
          <a:endParaRPr lang="uk-UA" sz="3300" kern="1200" dirty="0"/>
        </a:p>
      </dsp:txBody>
      <dsp:txXfrm>
        <a:off x="0" y="1291814"/>
        <a:ext cx="7499350" cy="1521450"/>
      </dsp:txXfrm>
    </dsp:sp>
    <dsp:sp modelId="{CAED03EF-8695-451B-A9EA-D1FDD0DFF616}">
      <dsp:nvSpPr>
        <dsp:cNvPr id="0" name=""/>
        <dsp:cNvSpPr/>
      </dsp:nvSpPr>
      <dsp:spPr>
        <a:xfrm>
          <a:off x="0" y="2813265"/>
          <a:ext cx="749935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solidFill>
                <a:srgbClr val="006600"/>
              </a:solidFill>
            </a:rPr>
            <a:t>Штучне</a:t>
          </a:r>
          <a:endParaRPr lang="uk-UA" sz="4200" kern="1200" dirty="0">
            <a:solidFill>
              <a:srgbClr val="006600"/>
            </a:solidFill>
          </a:endParaRPr>
        </a:p>
      </dsp:txBody>
      <dsp:txXfrm>
        <a:off x="49176" y="2862441"/>
        <a:ext cx="7400998" cy="909018"/>
      </dsp:txXfrm>
    </dsp:sp>
    <dsp:sp modelId="{2290CBB1-42F9-4558-9FF6-B93D457C8369}">
      <dsp:nvSpPr>
        <dsp:cNvPr id="0" name=""/>
        <dsp:cNvSpPr/>
      </dsp:nvSpPr>
      <dsp:spPr>
        <a:xfrm>
          <a:off x="0" y="3820635"/>
          <a:ext cx="749935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300" kern="1200" dirty="0" smtClean="0"/>
            <a:t>Здійснює людина</a:t>
          </a:r>
          <a:endParaRPr lang="uk-UA" sz="3300" kern="1200" dirty="0"/>
        </a:p>
      </dsp:txBody>
      <dsp:txXfrm>
        <a:off x="0" y="3820635"/>
        <a:ext cx="7499350" cy="69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3FD9E-AEC0-4939-85A1-A88E026DBA84}">
      <dsp:nvSpPr>
        <dsp:cNvPr id="0" name=""/>
        <dsp:cNvSpPr/>
      </dsp:nvSpPr>
      <dsp:spPr>
        <a:xfrm>
          <a:off x="3223695" y="1810937"/>
          <a:ext cx="117318" cy="829393"/>
        </a:xfrm>
        <a:custGeom>
          <a:avLst/>
          <a:gdLst/>
          <a:ahLst/>
          <a:cxnLst/>
          <a:rect l="0" t="0" r="0" b="0"/>
          <a:pathLst>
            <a:path>
              <a:moveTo>
                <a:pt x="117318" y="0"/>
              </a:moveTo>
              <a:lnTo>
                <a:pt x="117318" y="829393"/>
              </a:lnTo>
              <a:lnTo>
                <a:pt x="0" y="82939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88A74-D492-48CC-9DC3-E7EAD49BEA2C}">
      <dsp:nvSpPr>
        <dsp:cNvPr id="0" name=""/>
        <dsp:cNvSpPr/>
      </dsp:nvSpPr>
      <dsp:spPr>
        <a:xfrm>
          <a:off x="3341013" y="1810937"/>
          <a:ext cx="2690659" cy="160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003"/>
              </a:lnTo>
              <a:lnTo>
                <a:pt x="2690659" y="1456003"/>
              </a:lnTo>
              <a:lnTo>
                <a:pt x="2690659" y="160595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30DD5-6F9C-4363-9E30-C5BB62B71F8F}">
      <dsp:nvSpPr>
        <dsp:cNvPr id="0" name=""/>
        <dsp:cNvSpPr/>
      </dsp:nvSpPr>
      <dsp:spPr>
        <a:xfrm>
          <a:off x="3341013" y="1810937"/>
          <a:ext cx="962660" cy="160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003"/>
              </a:lnTo>
              <a:lnTo>
                <a:pt x="962660" y="1456003"/>
              </a:lnTo>
              <a:lnTo>
                <a:pt x="962660" y="160595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0DD87-894E-4019-9D7F-C08E069E6EE1}">
      <dsp:nvSpPr>
        <dsp:cNvPr id="0" name=""/>
        <dsp:cNvSpPr/>
      </dsp:nvSpPr>
      <dsp:spPr>
        <a:xfrm>
          <a:off x="2575674" y="1810937"/>
          <a:ext cx="765339" cy="1605954"/>
        </a:xfrm>
        <a:custGeom>
          <a:avLst/>
          <a:gdLst/>
          <a:ahLst/>
          <a:cxnLst/>
          <a:rect l="0" t="0" r="0" b="0"/>
          <a:pathLst>
            <a:path>
              <a:moveTo>
                <a:pt x="765339" y="0"/>
              </a:moveTo>
              <a:lnTo>
                <a:pt x="765339" y="1456003"/>
              </a:lnTo>
              <a:lnTo>
                <a:pt x="0" y="1456003"/>
              </a:lnTo>
              <a:lnTo>
                <a:pt x="0" y="160595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4EEC2-B9D7-4AFE-980A-9BCF815E4E29}">
      <dsp:nvSpPr>
        <dsp:cNvPr id="0" name=""/>
        <dsp:cNvSpPr/>
      </dsp:nvSpPr>
      <dsp:spPr>
        <a:xfrm>
          <a:off x="781646" y="1810937"/>
          <a:ext cx="2559367" cy="1605954"/>
        </a:xfrm>
        <a:custGeom>
          <a:avLst/>
          <a:gdLst/>
          <a:ahLst/>
          <a:cxnLst/>
          <a:rect l="0" t="0" r="0" b="0"/>
          <a:pathLst>
            <a:path>
              <a:moveTo>
                <a:pt x="2559367" y="0"/>
              </a:moveTo>
              <a:lnTo>
                <a:pt x="2559367" y="1456003"/>
              </a:lnTo>
              <a:lnTo>
                <a:pt x="0" y="1456003"/>
              </a:lnTo>
              <a:lnTo>
                <a:pt x="0" y="160595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2350D-C6D8-402A-9C1A-E6EDACF2B979}">
      <dsp:nvSpPr>
        <dsp:cNvPr id="0" name=""/>
        <dsp:cNvSpPr/>
      </dsp:nvSpPr>
      <dsp:spPr>
        <a:xfrm>
          <a:off x="2238335" y="715557"/>
          <a:ext cx="2205355" cy="1095380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tx1"/>
              </a:solidFill>
            </a:rPr>
            <a:t>Запилення</a:t>
          </a:r>
          <a:endParaRPr lang="uk-UA" sz="2700" b="1" kern="1200" dirty="0">
            <a:solidFill>
              <a:schemeClr val="tx1"/>
            </a:solidFill>
          </a:endParaRPr>
        </a:p>
      </dsp:txBody>
      <dsp:txXfrm>
        <a:off x="2238335" y="715557"/>
        <a:ext cx="2205355" cy="1095380"/>
      </dsp:txXfrm>
    </dsp:sp>
    <dsp:sp modelId="{D6CD7F32-1857-4F96-8445-958D766D9FC6}">
      <dsp:nvSpPr>
        <dsp:cNvPr id="0" name=""/>
        <dsp:cNvSpPr/>
      </dsp:nvSpPr>
      <dsp:spPr>
        <a:xfrm>
          <a:off x="1568" y="3416891"/>
          <a:ext cx="1560155" cy="10713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0000"/>
              </a:solidFill>
            </a:rPr>
            <a:t>Комахами</a:t>
          </a:r>
          <a:endParaRPr lang="uk-UA" sz="2700" kern="1200" dirty="0">
            <a:solidFill>
              <a:srgbClr val="FF0000"/>
            </a:solidFill>
          </a:endParaRPr>
        </a:p>
      </dsp:txBody>
      <dsp:txXfrm>
        <a:off x="1568" y="3416891"/>
        <a:ext cx="1560155" cy="1071302"/>
      </dsp:txXfrm>
    </dsp:sp>
    <dsp:sp modelId="{DB5F1F75-C5BB-40E9-A269-30E276EC1773}">
      <dsp:nvSpPr>
        <dsp:cNvPr id="0" name=""/>
        <dsp:cNvSpPr/>
      </dsp:nvSpPr>
      <dsp:spPr>
        <a:xfrm>
          <a:off x="1861624" y="3416891"/>
          <a:ext cx="1428098" cy="1065468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0000"/>
              </a:solidFill>
            </a:rPr>
            <a:t>Вітром</a:t>
          </a:r>
          <a:endParaRPr lang="uk-UA" sz="2700" kern="1200" dirty="0">
            <a:solidFill>
              <a:srgbClr val="FF0000"/>
            </a:solidFill>
          </a:endParaRPr>
        </a:p>
      </dsp:txBody>
      <dsp:txXfrm>
        <a:off x="1861624" y="3416891"/>
        <a:ext cx="1428098" cy="1065468"/>
      </dsp:txXfrm>
    </dsp:sp>
    <dsp:sp modelId="{22AB5319-268B-4984-89B9-AA56A06F20D8}">
      <dsp:nvSpPr>
        <dsp:cNvPr id="0" name=""/>
        <dsp:cNvSpPr/>
      </dsp:nvSpPr>
      <dsp:spPr>
        <a:xfrm>
          <a:off x="3589624" y="3416891"/>
          <a:ext cx="1428098" cy="1059635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0000"/>
              </a:solidFill>
            </a:rPr>
            <a:t>Птахами</a:t>
          </a:r>
          <a:endParaRPr lang="uk-UA" sz="2700" kern="1200" dirty="0">
            <a:solidFill>
              <a:srgbClr val="FF0000"/>
            </a:solidFill>
          </a:endParaRPr>
        </a:p>
      </dsp:txBody>
      <dsp:txXfrm>
        <a:off x="3589624" y="3416891"/>
        <a:ext cx="1428098" cy="1059635"/>
      </dsp:txXfrm>
    </dsp:sp>
    <dsp:sp modelId="{FEAB2869-D0FD-4772-8D9A-6C5842043594}">
      <dsp:nvSpPr>
        <dsp:cNvPr id="0" name=""/>
        <dsp:cNvSpPr/>
      </dsp:nvSpPr>
      <dsp:spPr>
        <a:xfrm>
          <a:off x="5317624" y="3416891"/>
          <a:ext cx="1428098" cy="1059635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0000"/>
              </a:solidFill>
            </a:rPr>
            <a:t>Водою</a:t>
          </a:r>
          <a:endParaRPr lang="uk-UA" sz="2700" kern="1200" dirty="0">
            <a:solidFill>
              <a:srgbClr val="FF0000"/>
            </a:solidFill>
          </a:endParaRPr>
        </a:p>
      </dsp:txBody>
      <dsp:txXfrm>
        <a:off x="5317624" y="3416891"/>
        <a:ext cx="1428098" cy="1059635"/>
      </dsp:txXfrm>
    </dsp:sp>
    <dsp:sp modelId="{AEA53B99-512B-4EB1-90F1-3C19934BD2FE}">
      <dsp:nvSpPr>
        <dsp:cNvPr id="0" name=""/>
        <dsp:cNvSpPr/>
      </dsp:nvSpPr>
      <dsp:spPr>
        <a:xfrm>
          <a:off x="565189" y="2163670"/>
          <a:ext cx="2658506" cy="95332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FF00"/>
              </a:solidFill>
            </a:rPr>
            <a:t>Само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FF00"/>
              </a:solidFill>
            </a:rPr>
            <a:t>запилення</a:t>
          </a:r>
          <a:endParaRPr lang="uk-UA" sz="2700" kern="1200" dirty="0">
            <a:solidFill>
              <a:srgbClr val="FFFF00"/>
            </a:solidFill>
          </a:endParaRPr>
        </a:p>
      </dsp:txBody>
      <dsp:txXfrm>
        <a:off x="565189" y="2163670"/>
        <a:ext cx="2658506" cy="953320"/>
      </dsp:txXfrm>
    </dsp:sp>
    <dsp:sp modelId="{1CF78E04-4320-447B-A055-48320342F13A}">
      <dsp:nvSpPr>
        <dsp:cNvPr id="0" name=""/>
        <dsp:cNvSpPr/>
      </dsp:nvSpPr>
      <dsp:spPr>
        <a:xfrm>
          <a:off x="3859299" y="2206842"/>
          <a:ext cx="2721556" cy="900452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0000"/>
              </a:solidFill>
            </a:rPr>
            <a:t>Перехресне запилення</a:t>
          </a:r>
          <a:endParaRPr lang="uk-UA" sz="2700" kern="1200" dirty="0">
            <a:solidFill>
              <a:srgbClr val="FF0000"/>
            </a:solidFill>
          </a:endParaRPr>
        </a:p>
      </dsp:txBody>
      <dsp:txXfrm>
        <a:off x="3859299" y="2206842"/>
        <a:ext cx="2721556" cy="900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3413E-5119-465F-8E5B-40B90BFB36CE}">
      <dsp:nvSpPr>
        <dsp:cNvPr id="0" name=""/>
        <dsp:cNvSpPr/>
      </dsp:nvSpPr>
      <dsp:spPr>
        <a:xfrm>
          <a:off x="106259" y="0"/>
          <a:ext cx="2809801" cy="187319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0CEFC-70A9-4BD5-9495-38F3CD38596A}">
      <dsp:nvSpPr>
        <dsp:cNvPr id="0" name=""/>
        <dsp:cNvSpPr/>
      </dsp:nvSpPr>
      <dsp:spPr>
        <a:xfrm>
          <a:off x="3033379" y="1990328"/>
          <a:ext cx="3980795" cy="245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/>
            <a:t>Перенесення пилку з пиляка тичинки на приймочку маточки в межах однієї квітки</a:t>
          </a:r>
          <a:endParaRPr lang="uk-UA" sz="3100" b="1" kern="1200" dirty="0"/>
        </a:p>
      </dsp:txBody>
      <dsp:txXfrm>
        <a:off x="3033379" y="1990328"/>
        <a:ext cx="3980795" cy="2458867"/>
      </dsp:txXfrm>
    </dsp:sp>
    <dsp:sp modelId="{CA53679E-6558-4D31-A419-DE3FB88E9A3C}">
      <dsp:nvSpPr>
        <dsp:cNvPr id="0" name=""/>
        <dsp:cNvSpPr/>
      </dsp:nvSpPr>
      <dsp:spPr>
        <a:xfrm>
          <a:off x="2682154" y="1639404"/>
          <a:ext cx="956032" cy="95627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3AB40-59BE-42FE-B8A0-5323EC92CA4C}">
      <dsp:nvSpPr>
        <dsp:cNvPr id="0" name=""/>
        <dsp:cNvSpPr/>
      </dsp:nvSpPr>
      <dsp:spPr>
        <a:xfrm rot="5400000">
          <a:off x="6436934" y="1639528"/>
          <a:ext cx="956279" cy="95603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F291A-D57A-4AE5-9150-1192BC2B3577}">
      <dsp:nvSpPr>
        <dsp:cNvPr id="0" name=""/>
        <dsp:cNvSpPr/>
      </dsp:nvSpPr>
      <dsp:spPr>
        <a:xfrm rot="16200000">
          <a:off x="2682030" y="3844444"/>
          <a:ext cx="956279" cy="95603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463D4-6A8F-4E93-BED9-6D9DD99033C0}">
      <dsp:nvSpPr>
        <dsp:cNvPr id="0" name=""/>
        <dsp:cNvSpPr/>
      </dsp:nvSpPr>
      <dsp:spPr>
        <a:xfrm rot="10800000">
          <a:off x="6437058" y="3844320"/>
          <a:ext cx="956032" cy="95627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11229-883E-4C06-98E7-4809D56AC4A1}">
      <dsp:nvSpPr>
        <dsp:cNvPr id="0" name=""/>
        <dsp:cNvSpPr/>
      </dsp:nvSpPr>
      <dsp:spPr>
        <a:xfrm>
          <a:off x="106259" y="0"/>
          <a:ext cx="2809801" cy="187319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3FF3D-E53D-4102-877F-28143A7A7B48}">
      <dsp:nvSpPr>
        <dsp:cNvPr id="0" name=""/>
        <dsp:cNvSpPr/>
      </dsp:nvSpPr>
      <dsp:spPr>
        <a:xfrm>
          <a:off x="3033379" y="1990328"/>
          <a:ext cx="3980795" cy="245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/>
            <a:t>Перенесення пилку з пиляка тичинки однієї квітки на приймочку маточки іншої квітки</a:t>
          </a:r>
          <a:endParaRPr lang="uk-UA" sz="3100" b="1" kern="1200" dirty="0"/>
        </a:p>
      </dsp:txBody>
      <dsp:txXfrm>
        <a:off x="3033379" y="1990328"/>
        <a:ext cx="3980795" cy="2458867"/>
      </dsp:txXfrm>
    </dsp:sp>
    <dsp:sp modelId="{16F7522B-0305-41DA-9023-9AFF6289BDA7}">
      <dsp:nvSpPr>
        <dsp:cNvPr id="0" name=""/>
        <dsp:cNvSpPr/>
      </dsp:nvSpPr>
      <dsp:spPr>
        <a:xfrm>
          <a:off x="2682154" y="1639404"/>
          <a:ext cx="956032" cy="95627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F0E3E-97C7-4211-AAEE-E6E2DE54793E}">
      <dsp:nvSpPr>
        <dsp:cNvPr id="0" name=""/>
        <dsp:cNvSpPr/>
      </dsp:nvSpPr>
      <dsp:spPr>
        <a:xfrm rot="5400000">
          <a:off x="6436934" y="1639528"/>
          <a:ext cx="956279" cy="95603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ED3C4-9216-4C4A-9EB6-9A0E7FF7CFA8}">
      <dsp:nvSpPr>
        <dsp:cNvPr id="0" name=""/>
        <dsp:cNvSpPr/>
      </dsp:nvSpPr>
      <dsp:spPr>
        <a:xfrm rot="16200000">
          <a:off x="2682030" y="3844444"/>
          <a:ext cx="956279" cy="95603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DE828-59D0-48E5-99AD-1E4A820806F9}">
      <dsp:nvSpPr>
        <dsp:cNvPr id="0" name=""/>
        <dsp:cNvSpPr/>
      </dsp:nvSpPr>
      <dsp:spPr>
        <a:xfrm rot="10800000">
          <a:off x="6437058" y="3844320"/>
          <a:ext cx="956032" cy="95627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D20934-3C52-4973-8B19-5ED5255DCC15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ECA20A-338C-4725-BEB7-E0CEC9A126D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6678" y="131126"/>
            <a:ext cx="7635630" cy="1512167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Комунальний вищий навчальний заклад 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«Вінницька академія неперервної освіти»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Лабораторія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біології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 екології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Школа неперервного професійного зростання вчителів біології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2985" y="2033842"/>
            <a:ext cx="7190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Біологія. 6 клас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Тема уроку: Запилення. Основні типи запилення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Учасник школи, вчитель біології </a:t>
            </a:r>
            <a:r>
              <a:rPr lang="ru-RU" sz="2400" dirty="0" smtClean="0"/>
              <a:t>ЗОШ І-ІІІ ст. </a:t>
            </a:r>
            <a:r>
              <a:rPr lang="uk-UA" sz="2400" dirty="0" smtClean="0"/>
              <a:t>с.Довжок, </a:t>
            </a:r>
          </a:p>
          <a:p>
            <a:pPr algn="ctr"/>
            <a:r>
              <a:rPr lang="uk-UA" sz="2400" dirty="0" smtClean="0"/>
              <a:t>Ямпільського р-ну, Вінницької обл., </a:t>
            </a:r>
          </a:p>
          <a:p>
            <a:pPr algn="ctr"/>
            <a:r>
              <a:rPr lang="uk-UA" sz="2400" smtClean="0"/>
              <a:t>Продан</a:t>
            </a:r>
            <a:r>
              <a:rPr lang="uk-UA" sz="2400" dirty="0" smtClean="0"/>
              <a:t> Надія Миколаївна</a:t>
            </a:r>
          </a:p>
        </p:txBody>
      </p:sp>
    </p:spTree>
    <p:extLst>
      <p:ext uri="{BB962C8B-B14F-4D97-AF65-F5344CB8AC3E}">
        <p14:creationId xmlns:p14="http://schemas.microsoft.com/office/powerpoint/2010/main" val="37311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Штучне  запилення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4400" dirty="0" smtClean="0"/>
          </a:p>
          <a:p>
            <a:r>
              <a:rPr lang="uk-UA" sz="4400" dirty="0" smtClean="0"/>
              <a:t>Здійснюється людиною.</a:t>
            </a:r>
          </a:p>
          <a:p>
            <a:r>
              <a:rPr lang="uk-UA" sz="4400" dirty="0" smtClean="0"/>
              <a:t>Застосовують у садівництві, овочівництві, квітникарстві, лісовому господарстві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9778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Штучне запилення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23" y="1961886"/>
            <a:ext cx="5210903" cy="3772427"/>
          </a:xfrm>
        </p:spPr>
      </p:pic>
    </p:spTree>
    <p:extLst>
      <p:ext uri="{BB962C8B-B14F-4D97-AF65-F5344CB8AC3E}">
        <p14:creationId xmlns:p14="http://schemas.microsoft.com/office/powerpoint/2010/main" val="34835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71480"/>
            <a:ext cx="2850640" cy="582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Література: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1800" dirty="0" smtClean="0"/>
              <a:t>Аксенова М. </a:t>
            </a:r>
            <a:r>
              <a:rPr lang="ru-RU" sz="1800" dirty="0" smtClean="0"/>
              <a:t>Энциклопедия для детей. Биология. – М.: </a:t>
            </a:r>
            <a:r>
              <a:rPr lang="ru-RU" sz="1800" dirty="0" err="1" smtClean="0"/>
              <a:t>Аванта+</a:t>
            </a:r>
            <a:r>
              <a:rPr lang="ru-RU" sz="1800" dirty="0" smtClean="0"/>
              <a:t>, 2001.</a:t>
            </a:r>
          </a:p>
          <a:p>
            <a:pPr lvl="0"/>
            <a:r>
              <a:rPr lang="uk-UA" sz="1800" dirty="0" smtClean="0"/>
              <a:t>Біологічний словник. Ред. К. М. Ситник. К., 1986. </a:t>
            </a:r>
            <a:endParaRPr lang="ru-RU" sz="1800" dirty="0" smtClean="0"/>
          </a:p>
          <a:p>
            <a:pPr lvl="0"/>
            <a:r>
              <a:rPr lang="ru-RU" sz="1800" dirty="0" smtClean="0"/>
              <a:t>Б</a:t>
            </a:r>
            <a:r>
              <a:rPr lang="uk-UA" sz="1800" dirty="0" err="1" smtClean="0"/>
              <a:t>іологія</a:t>
            </a:r>
            <a:r>
              <a:rPr lang="uk-UA" sz="1800" dirty="0" smtClean="0"/>
              <a:t> / За ред.. В.О.</a:t>
            </a:r>
            <a:r>
              <a:rPr lang="uk-UA" sz="1800" dirty="0" err="1" smtClean="0"/>
              <a:t>Мотузного</a:t>
            </a:r>
            <a:r>
              <a:rPr lang="uk-UA" sz="1800" dirty="0" smtClean="0"/>
              <a:t>. – К.: Вища шк.., 2001.</a:t>
            </a:r>
            <a:endParaRPr lang="ru-RU" sz="1800" dirty="0" smtClean="0"/>
          </a:p>
          <a:p>
            <a:pPr lvl="0"/>
            <a:r>
              <a:rPr lang="uk-UA" sz="1800" dirty="0" smtClean="0"/>
              <a:t>Л. І. Прокопенко. Біологія. К., Літера, 2007. </a:t>
            </a:r>
            <a:endParaRPr lang="ru-RU" sz="1800" dirty="0" smtClean="0"/>
          </a:p>
          <a:p>
            <a:pPr lvl="0"/>
            <a:r>
              <a:rPr lang="uk-UA" sz="1800" dirty="0" smtClean="0"/>
              <a:t>В. І. Соболь. Біологія. Довідник. К., Грамота 2007.</a:t>
            </a:r>
            <a:endParaRPr lang="ru-RU" sz="1800" dirty="0" smtClean="0"/>
          </a:p>
          <a:p>
            <a:pPr lvl="0"/>
            <a:r>
              <a:rPr lang="uk-UA" sz="1800" dirty="0" smtClean="0"/>
              <a:t>Л. І. Стецюк. Структуровані конспекти з біології 7 клас. В. ,Консоль, 2005.</a:t>
            </a:r>
            <a:endParaRPr lang="ru-RU" sz="1800" dirty="0" smtClean="0"/>
          </a:p>
          <a:p>
            <a:pPr lvl="0"/>
            <a:r>
              <a:rPr lang="uk-UA" sz="1800" dirty="0" smtClean="0"/>
              <a:t>М.М. Мусієнко, Ю.Г. Вервес, П.С.Славний, П.Г.</a:t>
            </a:r>
            <a:r>
              <a:rPr lang="uk-UA" sz="1800" dirty="0" err="1" smtClean="0"/>
              <a:t>Балан</a:t>
            </a:r>
            <a:r>
              <a:rPr lang="uk-UA" sz="1800" dirty="0" smtClean="0"/>
              <a:t>, М.Ф. Войцехівський. Біологія 6 клас. К., </a:t>
            </a:r>
            <a:r>
              <a:rPr lang="uk-UA" sz="1800" dirty="0" err="1" smtClean="0"/>
              <a:t>Генеза</a:t>
            </a:r>
            <a:r>
              <a:rPr lang="uk-UA" sz="1800" dirty="0" smtClean="0"/>
              <a:t>, 2000.</a:t>
            </a:r>
            <a:endParaRPr lang="ru-RU" sz="1800" dirty="0" smtClean="0"/>
          </a:p>
          <a:p>
            <a:pPr lvl="0"/>
            <a:r>
              <a:rPr lang="uk-UA" sz="1800" dirty="0" smtClean="0"/>
              <a:t>Дитяча енциклопедія. М, Педагогіка 1973.</a:t>
            </a:r>
            <a:endParaRPr lang="ru-RU" sz="1800" dirty="0" smtClean="0"/>
          </a:p>
          <a:p>
            <a:pPr lvl="0"/>
            <a:r>
              <a:rPr lang="uk-UA" sz="1800" dirty="0" smtClean="0"/>
              <a:t>Г.А. </a:t>
            </a:r>
            <a:r>
              <a:rPr lang="uk-UA" sz="1800" dirty="0" err="1" smtClean="0"/>
              <a:t>Опаренюк</a:t>
            </a:r>
            <a:r>
              <a:rPr lang="uk-UA" sz="1800" dirty="0" smtClean="0"/>
              <a:t>. Біологія. Зошит для лабораторних та практичних робіт. 2014.</a:t>
            </a:r>
            <a:endParaRPr lang="ru-RU" sz="1800" dirty="0" smtClean="0"/>
          </a:p>
          <a:p>
            <a:pPr lvl="0"/>
            <a:r>
              <a:rPr lang="uk-UA" sz="1800" dirty="0" err="1" smtClean="0"/>
              <a:t>Орименко</a:t>
            </a:r>
            <a:r>
              <a:rPr lang="uk-UA" sz="1800" dirty="0" smtClean="0"/>
              <a:t> А. М. Книга для читання з ботаніки. – К.: Рад. школа, 1973.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b="1" i="1" dirty="0">
                <a:solidFill>
                  <a:srgbClr val="002060"/>
                </a:solidFill>
                <a:effectLst/>
              </a:rPr>
              <a:t>Завдання</a:t>
            </a:r>
            <a:r>
              <a:rPr lang="uk-UA" sz="4400" b="1" dirty="0">
                <a:solidFill>
                  <a:srgbClr val="002060"/>
                </a:solidFill>
                <a:effectLst/>
              </a:rPr>
              <a:t>: </a:t>
            </a:r>
            <a:br>
              <a:rPr lang="uk-UA" sz="4400" b="1" dirty="0">
                <a:solidFill>
                  <a:srgbClr val="002060"/>
                </a:solidFill>
                <a:effectLst/>
              </a:rPr>
            </a:b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600" dirty="0"/>
              <a:t>поглибити знання про процес запилення</a:t>
            </a:r>
            <a:r>
              <a:rPr lang="uk-UA" sz="3600" dirty="0" smtClean="0"/>
              <a:t>;</a:t>
            </a:r>
          </a:p>
          <a:p>
            <a:r>
              <a:rPr lang="uk-UA" sz="3600" dirty="0" smtClean="0"/>
              <a:t>розглянути </a:t>
            </a:r>
            <a:r>
              <a:rPr lang="uk-UA" sz="3600" dirty="0"/>
              <a:t>особливості процесу самозапилення</a:t>
            </a:r>
            <a:r>
              <a:rPr lang="uk-UA" sz="3600" dirty="0" smtClean="0"/>
              <a:t>;</a:t>
            </a:r>
          </a:p>
          <a:p>
            <a:r>
              <a:rPr lang="uk-UA" sz="3600" dirty="0" smtClean="0"/>
              <a:t>з`ясувати </a:t>
            </a:r>
            <a:r>
              <a:rPr lang="uk-UA" sz="3600" dirty="0"/>
              <a:t>особливості перехресного запилення рослин</a:t>
            </a:r>
            <a:r>
              <a:rPr lang="uk-UA" sz="3600" dirty="0" smtClean="0"/>
              <a:t>;</a:t>
            </a:r>
          </a:p>
          <a:p>
            <a:r>
              <a:rPr lang="uk-UA" sz="3600" dirty="0" smtClean="0"/>
              <a:t>охарактеризувати </a:t>
            </a:r>
            <a:r>
              <a:rPr lang="uk-UA" sz="3600" dirty="0"/>
              <a:t>біологічне значення запилення.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951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Способи запилення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1543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6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Способи природного запилення</a:t>
            </a:r>
            <a:endParaRPr lang="uk-UA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93689"/>
              </p:ext>
            </p:extLst>
          </p:nvPr>
        </p:nvGraphicFramePr>
        <p:xfrm>
          <a:off x="1435100" y="1268760"/>
          <a:ext cx="749935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4932040" y="4376112"/>
            <a:ext cx="13699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Самозапилення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0783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8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Перехресне запилення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22059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1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Запилення комахами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91" y="1700808"/>
            <a:ext cx="5849167" cy="4032448"/>
          </a:xfrm>
        </p:spPr>
      </p:pic>
    </p:spTree>
    <p:extLst>
      <p:ext uri="{BB962C8B-B14F-4D97-AF65-F5344CB8AC3E}">
        <p14:creationId xmlns:p14="http://schemas.microsoft.com/office/powerpoint/2010/main" val="12837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Запилення птахами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91" y="1772816"/>
            <a:ext cx="5849167" cy="3790023"/>
          </a:xfrm>
        </p:spPr>
      </p:pic>
    </p:spTree>
    <p:extLst>
      <p:ext uri="{BB962C8B-B14F-4D97-AF65-F5344CB8AC3E}">
        <p14:creationId xmlns:p14="http://schemas.microsoft.com/office/powerpoint/2010/main" val="23831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Запилення вітром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5"/>
            <a:ext cx="4824535" cy="4104456"/>
          </a:xfrm>
        </p:spPr>
      </p:pic>
    </p:spTree>
    <p:extLst>
      <p:ext uri="{BB962C8B-B14F-4D97-AF65-F5344CB8AC3E}">
        <p14:creationId xmlns:p14="http://schemas.microsoft.com/office/powerpoint/2010/main" val="28540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</TotalTime>
  <Words>306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Завдання:  </vt:lpstr>
      <vt:lpstr>Способи запилення</vt:lpstr>
      <vt:lpstr>Способи природного запилення</vt:lpstr>
      <vt:lpstr>Самозапилення</vt:lpstr>
      <vt:lpstr>Перехресне запилення</vt:lpstr>
      <vt:lpstr>Запилення комахами</vt:lpstr>
      <vt:lpstr>Запилення птахами</vt:lpstr>
      <vt:lpstr>Запилення вітром</vt:lpstr>
      <vt:lpstr>Штучне  запилення</vt:lpstr>
      <vt:lpstr>Штучне запилення</vt:lpstr>
      <vt:lpstr>Література: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Запилення.</dc:title>
  <dc:creator>Lenovo</dc:creator>
  <cp:lastModifiedBy>geograf</cp:lastModifiedBy>
  <cp:revision>17</cp:revision>
  <dcterms:created xsi:type="dcterms:W3CDTF">2015-08-10T11:44:38Z</dcterms:created>
  <dcterms:modified xsi:type="dcterms:W3CDTF">2016-01-18T13:41:51Z</dcterms:modified>
</cp:coreProperties>
</file>