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4" r:id="rId3"/>
    <p:sldId id="265" r:id="rId4"/>
    <p:sldId id="266" r:id="rId5"/>
    <p:sldId id="267" r:id="rId6"/>
    <p:sldId id="270" r:id="rId7"/>
    <p:sldId id="271" r:id="rId8"/>
    <p:sldId id="272" r:id="rId9"/>
    <p:sldId id="273" r:id="rId10"/>
    <p:sldId id="261" r:id="rId11"/>
    <p:sldId id="269" r:id="rId12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11"/>
      </p:sldLst>
    </p:custShow>
    <p:custShow name="Произвольный показ 2" id="1">
      <p:sldLst>
        <p:sld r:id="rId2"/>
      </p:sldLst>
    </p:custShow>
  </p:custShowLst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16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0" autoAdjust="0"/>
    <p:restoredTop sz="94576" autoAdjust="0"/>
  </p:normalViewPr>
  <p:slideViewPr>
    <p:cSldViewPr>
      <p:cViewPr varScale="1">
        <p:scale>
          <a:sx n="71" d="100"/>
          <a:sy n="71" d="100"/>
        </p:scale>
        <p:origin x="4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3" Type="http://schemas.openxmlformats.org/officeDocument/2006/relationships/slide" Target="../slides/slide5.xml"/><Relationship Id="rId7" Type="http://schemas.openxmlformats.org/officeDocument/2006/relationships/slide" Target="../slides/slide9.xml"/><Relationship Id="rId12" Type="http://schemas.openxmlformats.org/officeDocument/2006/relationships/image" Target="../media/image7.png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11" Type="http://schemas.openxmlformats.org/officeDocument/2006/relationships/image" Target="../media/image2.png"/><Relationship Id="rId5" Type="http://schemas.openxmlformats.org/officeDocument/2006/relationships/slide" Target="../slides/slide7.xml"/><Relationship Id="rId10" Type="http://schemas.openxmlformats.org/officeDocument/2006/relationships/image" Target="../media/image4.png"/><Relationship Id="rId4" Type="http://schemas.openxmlformats.org/officeDocument/2006/relationships/slide" Target="../slides/slide6.xml"/><Relationship Id="rId9" Type="http://schemas.openxmlformats.org/officeDocument/2006/relationships/image" Target="../media/image6.png"/><Relationship Id="rId1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AD3AC-D727-48AC-8511-795641E70CC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9AA26FD-CA9D-4E05-ABB9-289C6E5D8D96}">
      <dgm:prSet phldrT="[Текст]"/>
      <dgm:spPr/>
      <dgm:t>
        <a:bodyPr/>
        <a:lstStyle/>
        <a:p>
          <a:r>
            <a:rPr lang="uk-UA" dirty="0" err="1" smtClean="0">
              <a:hlinkClick xmlns:r="http://schemas.openxmlformats.org/officeDocument/2006/relationships" r:id="rId1" action="ppaction://hlinksldjump"/>
            </a:rPr>
            <a:t>Бігальні</a:t>
          </a:r>
          <a:r>
            <a:rPr lang="uk-UA" dirty="0" smtClean="0"/>
            <a:t> </a:t>
          </a:r>
          <a:endParaRPr lang="uk-UA" dirty="0"/>
        </a:p>
      </dgm:t>
    </dgm:pt>
    <dgm:pt modelId="{7CE324C3-4C1D-482C-9355-1503B9C3BE60}" type="parTrans" cxnId="{2A937F81-7840-4941-9D2A-9F3F0CA2D1B2}">
      <dgm:prSet/>
      <dgm:spPr/>
      <dgm:t>
        <a:bodyPr/>
        <a:lstStyle/>
        <a:p>
          <a:endParaRPr lang="uk-UA"/>
        </a:p>
      </dgm:t>
    </dgm:pt>
    <dgm:pt modelId="{49A7D4B5-D820-4E07-AE94-1739CA05A86A}" type="sibTrans" cxnId="{2A937F81-7840-4941-9D2A-9F3F0CA2D1B2}">
      <dgm:prSet/>
      <dgm:spPr/>
      <dgm:t>
        <a:bodyPr/>
        <a:lstStyle/>
        <a:p>
          <a:endParaRPr lang="uk-UA"/>
        </a:p>
      </dgm:t>
    </dgm:pt>
    <dgm:pt modelId="{D45A4AEA-ED5F-4DF3-A065-F9864659FF82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2" action="ppaction://hlinksldjump"/>
            </a:rPr>
            <a:t>Плавальні</a:t>
          </a:r>
          <a:r>
            <a:rPr lang="uk-UA" dirty="0" smtClean="0"/>
            <a:t> </a:t>
          </a:r>
          <a:endParaRPr lang="uk-UA" dirty="0"/>
        </a:p>
      </dgm:t>
    </dgm:pt>
    <dgm:pt modelId="{477A9A2C-28C9-4883-AB3D-234974BC24C5}" type="parTrans" cxnId="{3E91A6A8-3EE6-4B44-9946-83A35047680D}">
      <dgm:prSet/>
      <dgm:spPr/>
      <dgm:t>
        <a:bodyPr/>
        <a:lstStyle/>
        <a:p>
          <a:endParaRPr lang="uk-UA"/>
        </a:p>
      </dgm:t>
    </dgm:pt>
    <dgm:pt modelId="{04FC5234-B18C-45CD-B070-829D48E5DA80}" type="sibTrans" cxnId="{3E91A6A8-3EE6-4B44-9946-83A35047680D}">
      <dgm:prSet/>
      <dgm:spPr/>
      <dgm:t>
        <a:bodyPr/>
        <a:lstStyle/>
        <a:p>
          <a:endParaRPr lang="uk-UA"/>
        </a:p>
      </dgm:t>
    </dgm:pt>
    <dgm:pt modelId="{75AEFB33-71F3-46C1-861F-4729A3AB155E}">
      <dgm:prSet phldrT="[Текст]"/>
      <dgm:spPr/>
      <dgm:t>
        <a:bodyPr/>
        <a:lstStyle/>
        <a:p>
          <a:r>
            <a:rPr lang="uk-UA" dirty="0" err="1" smtClean="0">
              <a:hlinkClick xmlns:r="http://schemas.openxmlformats.org/officeDocument/2006/relationships" r:id="rId3" action="ppaction://hlinksldjump"/>
            </a:rPr>
            <a:t>Стрибальні</a:t>
          </a:r>
          <a:r>
            <a:rPr lang="uk-UA" dirty="0" smtClean="0">
              <a:hlinkClick xmlns:r="http://schemas.openxmlformats.org/officeDocument/2006/relationships" r:id="rId3" action="ppaction://hlinksldjump"/>
            </a:rPr>
            <a:t> </a:t>
          </a:r>
          <a:endParaRPr lang="uk-UA" dirty="0"/>
        </a:p>
      </dgm:t>
    </dgm:pt>
    <dgm:pt modelId="{F5293F9F-3B3A-4295-96E7-DDCAC86327E9}" type="parTrans" cxnId="{B4C5FE15-5AB8-4934-AA5B-D339FBD61C09}">
      <dgm:prSet/>
      <dgm:spPr/>
      <dgm:t>
        <a:bodyPr/>
        <a:lstStyle/>
        <a:p>
          <a:endParaRPr lang="uk-UA"/>
        </a:p>
      </dgm:t>
    </dgm:pt>
    <dgm:pt modelId="{9A449996-00D1-4551-9470-388492989898}" type="sibTrans" cxnId="{B4C5FE15-5AB8-4934-AA5B-D339FBD61C09}">
      <dgm:prSet/>
      <dgm:spPr/>
      <dgm:t>
        <a:bodyPr/>
        <a:lstStyle/>
        <a:p>
          <a:endParaRPr lang="uk-UA"/>
        </a:p>
      </dgm:t>
    </dgm:pt>
    <dgm:pt modelId="{7882EF79-6EDB-439F-AF9F-E7BDCD1DFB13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4" action="ppaction://hlinksldjump"/>
            </a:rPr>
            <a:t>Хватальні </a:t>
          </a:r>
          <a:endParaRPr lang="uk-UA" dirty="0"/>
        </a:p>
      </dgm:t>
    </dgm:pt>
    <dgm:pt modelId="{D5CF3E89-FC4D-4B35-978F-CEAEF61B9E9D}" type="parTrans" cxnId="{910C5ED2-C6D4-4D74-B615-362B076E5CAA}">
      <dgm:prSet/>
      <dgm:spPr/>
      <dgm:t>
        <a:bodyPr/>
        <a:lstStyle/>
        <a:p>
          <a:endParaRPr lang="uk-UA"/>
        </a:p>
      </dgm:t>
    </dgm:pt>
    <dgm:pt modelId="{1515021C-20F6-4760-A343-4618BB7A127B}" type="sibTrans" cxnId="{910C5ED2-C6D4-4D74-B615-362B076E5CAA}">
      <dgm:prSet/>
      <dgm:spPr/>
      <dgm:t>
        <a:bodyPr/>
        <a:lstStyle/>
        <a:p>
          <a:endParaRPr lang="uk-UA"/>
        </a:p>
      </dgm:t>
    </dgm:pt>
    <dgm:pt modelId="{7E75BEB9-A99B-4ED4-9022-9CD083F1E288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5" action="ppaction://hlinksldjump"/>
            </a:rPr>
            <a:t>Риючі </a:t>
          </a:r>
          <a:endParaRPr lang="uk-UA" dirty="0"/>
        </a:p>
      </dgm:t>
    </dgm:pt>
    <dgm:pt modelId="{F837440C-9C3C-4A36-AA8D-98D53CA48ED4}" type="parTrans" cxnId="{7B08805D-6DA0-4062-8E60-08A6588CD391}">
      <dgm:prSet/>
      <dgm:spPr/>
      <dgm:t>
        <a:bodyPr/>
        <a:lstStyle/>
        <a:p>
          <a:endParaRPr lang="uk-UA"/>
        </a:p>
      </dgm:t>
    </dgm:pt>
    <dgm:pt modelId="{DA9C5704-A884-495A-BCF8-6AEF92A570A8}" type="sibTrans" cxnId="{7B08805D-6DA0-4062-8E60-08A6588CD391}">
      <dgm:prSet/>
      <dgm:spPr/>
      <dgm:t>
        <a:bodyPr/>
        <a:lstStyle/>
        <a:p>
          <a:endParaRPr lang="uk-UA"/>
        </a:p>
      </dgm:t>
    </dgm:pt>
    <dgm:pt modelId="{698C2D95-D400-43E5-BAAE-D63DC70F696D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6" action="ppaction://hlinksldjump"/>
            </a:rPr>
            <a:t>Ходильні </a:t>
          </a:r>
          <a:endParaRPr lang="uk-UA" dirty="0"/>
        </a:p>
      </dgm:t>
    </dgm:pt>
    <dgm:pt modelId="{52FD3EC1-6D8F-46B2-B981-96A38745AFC5}" type="parTrans" cxnId="{C44C855C-E198-439B-A053-07C720CE026B}">
      <dgm:prSet/>
      <dgm:spPr/>
      <dgm:t>
        <a:bodyPr/>
        <a:lstStyle/>
        <a:p>
          <a:endParaRPr lang="uk-UA"/>
        </a:p>
      </dgm:t>
    </dgm:pt>
    <dgm:pt modelId="{64D1CB3A-006B-4048-9F7D-2B17E2A47C66}" type="sibTrans" cxnId="{C44C855C-E198-439B-A053-07C720CE026B}">
      <dgm:prSet/>
      <dgm:spPr/>
      <dgm:t>
        <a:bodyPr/>
        <a:lstStyle/>
        <a:p>
          <a:endParaRPr lang="uk-UA"/>
        </a:p>
      </dgm:t>
    </dgm:pt>
    <dgm:pt modelId="{E0AC35BD-C30E-4A3E-8AC5-5F4F1B308AC7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7" action="ppaction://hlinksldjump"/>
            </a:rPr>
            <a:t>Корзинка </a:t>
          </a:r>
          <a:endParaRPr lang="uk-UA" dirty="0"/>
        </a:p>
      </dgm:t>
    </dgm:pt>
    <dgm:pt modelId="{9D19B099-6F47-4FDF-BF10-2507E9742FFA}" type="parTrans" cxnId="{292CAA38-5A79-4AAD-9E07-F4FD42952B15}">
      <dgm:prSet/>
      <dgm:spPr/>
      <dgm:t>
        <a:bodyPr/>
        <a:lstStyle/>
        <a:p>
          <a:endParaRPr lang="uk-UA"/>
        </a:p>
      </dgm:t>
    </dgm:pt>
    <dgm:pt modelId="{B8D094F1-7C12-4575-B4B1-0FA0FDD7C2F1}" type="sibTrans" cxnId="{292CAA38-5A79-4AAD-9E07-F4FD42952B15}">
      <dgm:prSet/>
      <dgm:spPr/>
      <dgm:t>
        <a:bodyPr/>
        <a:lstStyle/>
        <a:p>
          <a:endParaRPr lang="uk-UA"/>
        </a:p>
      </dgm:t>
    </dgm:pt>
    <dgm:pt modelId="{6401F248-9C20-4AD0-88FB-F4DFD40B8045}" type="pres">
      <dgm:prSet presAssocID="{31CAD3AC-D727-48AC-8511-795641E70C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EF8447D-E5D9-4142-9B18-657FB1D2EC51}" type="pres">
      <dgm:prSet presAssocID="{E9AA26FD-CA9D-4E05-ABB9-289C6E5D8D96}" presName="compNode" presStyleCnt="0"/>
      <dgm:spPr/>
    </dgm:pt>
    <dgm:pt modelId="{E36A1E33-067C-4C9D-93EA-5183DEE28F92}" type="pres">
      <dgm:prSet presAssocID="{E9AA26FD-CA9D-4E05-ABB9-289C6E5D8D96}" presName="pictRect" presStyleLbl="node1" presStyleIdx="0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61B60E7F-FA42-445B-8193-CAB503B76AF7}" type="pres">
      <dgm:prSet presAssocID="{E9AA26FD-CA9D-4E05-ABB9-289C6E5D8D96}" presName="textRec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627945-C288-4A19-B9E8-067F8EDCC718}" type="pres">
      <dgm:prSet presAssocID="{49A7D4B5-D820-4E07-AE94-1739CA05A86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29FB223-33C1-4CBF-8CCD-42C61299CD51}" type="pres">
      <dgm:prSet presAssocID="{D45A4AEA-ED5F-4DF3-A065-F9864659FF82}" presName="compNode" presStyleCnt="0"/>
      <dgm:spPr/>
    </dgm:pt>
    <dgm:pt modelId="{738EB867-DD9C-4738-8556-56C7E3383052}" type="pres">
      <dgm:prSet presAssocID="{D45A4AEA-ED5F-4DF3-A065-F9864659FF82}" presName="pictRect" presStyleLbl="node1" presStyleIdx="1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AF0301C6-8106-42C8-BB0F-0158E91C6065}" type="pres">
      <dgm:prSet presAssocID="{D45A4AEA-ED5F-4DF3-A065-F9864659FF82}" presName="textRec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78EAEF-7DC9-4415-84CC-73B0E2EC6764}" type="pres">
      <dgm:prSet presAssocID="{04FC5234-B18C-45CD-B070-829D48E5DA80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80761C9-0EFD-4F6D-A557-67D09503D11D}" type="pres">
      <dgm:prSet presAssocID="{75AEFB33-71F3-46C1-861F-4729A3AB155E}" presName="compNode" presStyleCnt="0"/>
      <dgm:spPr/>
    </dgm:pt>
    <dgm:pt modelId="{29E7AFEB-B773-491A-A960-27042D17A277}" type="pres">
      <dgm:prSet presAssocID="{75AEFB33-71F3-46C1-861F-4729A3AB155E}" presName="pictRect" presStyleLbl="node1" presStyleIdx="2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46E252F8-562E-4128-B615-97ADD72847B9}" type="pres">
      <dgm:prSet presAssocID="{75AEFB33-71F3-46C1-861F-4729A3AB155E}" presName="textRec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16077B-C38D-40D0-B4BA-D9259670B88D}" type="pres">
      <dgm:prSet presAssocID="{9A449996-00D1-4551-9470-38849298989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18E496C-377C-486C-BF34-C263FF9AA900}" type="pres">
      <dgm:prSet presAssocID="{7882EF79-6EDB-439F-AF9F-E7BDCD1DFB13}" presName="compNode" presStyleCnt="0"/>
      <dgm:spPr/>
    </dgm:pt>
    <dgm:pt modelId="{95ABE21D-F6B3-473B-8D9D-785C30CD5185}" type="pres">
      <dgm:prSet presAssocID="{7882EF79-6EDB-439F-AF9F-E7BDCD1DFB13}" presName="pictRect" presStyleLbl="node1" presStyleIdx="3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uk-UA"/>
        </a:p>
      </dgm:t>
    </dgm:pt>
    <dgm:pt modelId="{A42BB004-4176-44B5-A2CF-37FA93E8CE20}" type="pres">
      <dgm:prSet presAssocID="{7882EF79-6EDB-439F-AF9F-E7BDCD1DFB13}" presName="textRec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2FCD95-8C67-4C0B-9C17-9BE43B3AE31A}" type="pres">
      <dgm:prSet presAssocID="{1515021C-20F6-4760-A343-4618BB7A127B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2B9DE83-0913-4A06-85C7-0D0FB62D745F}" type="pres">
      <dgm:prSet presAssocID="{7E75BEB9-A99B-4ED4-9022-9CD083F1E288}" presName="compNode" presStyleCnt="0"/>
      <dgm:spPr/>
    </dgm:pt>
    <dgm:pt modelId="{F096144D-39FC-4C95-870D-3B69DB858D87}" type="pres">
      <dgm:prSet presAssocID="{7E75BEB9-A99B-4ED4-9022-9CD083F1E288}" presName="pictRect" presStyleLbl="node1" presStyleIdx="4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624E7C1-229B-4054-AC35-B5A87BA30E44}" type="pres">
      <dgm:prSet presAssocID="{7E75BEB9-A99B-4ED4-9022-9CD083F1E288}" presName="textRec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ECA44A-37D4-4576-8200-95490886CE33}" type="pres">
      <dgm:prSet presAssocID="{DA9C5704-A884-495A-BCF8-6AEF92A570A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00ED61F9-AA34-4CFC-B49F-D91898A0319B}" type="pres">
      <dgm:prSet presAssocID="{698C2D95-D400-43E5-BAAE-D63DC70F696D}" presName="compNode" presStyleCnt="0"/>
      <dgm:spPr/>
    </dgm:pt>
    <dgm:pt modelId="{6B994841-A502-413F-9CAE-39E8E8A10370}" type="pres">
      <dgm:prSet presAssocID="{698C2D95-D400-43E5-BAAE-D63DC70F696D}" presName="pictRect" presStyleLbl="node1" presStyleIdx="5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uk-UA"/>
        </a:p>
      </dgm:t>
    </dgm:pt>
    <dgm:pt modelId="{2F5E35F9-FAD5-4251-92E8-70AD50194646}" type="pres">
      <dgm:prSet presAssocID="{698C2D95-D400-43E5-BAAE-D63DC70F696D}" presName="textRec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809451B-116A-4DBD-BD17-357E30D9E0C4}" type="pres">
      <dgm:prSet presAssocID="{64D1CB3A-006B-4048-9F7D-2B17E2A47C6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D71ABBA-1B62-4065-80EE-6060580252CE}" type="pres">
      <dgm:prSet presAssocID="{E0AC35BD-C30E-4A3E-8AC5-5F4F1B308AC7}" presName="compNode" presStyleCnt="0"/>
      <dgm:spPr/>
    </dgm:pt>
    <dgm:pt modelId="{118217D3-C91C-4314-ADFE-EA9AFF92007C}" type="pres">
      <dgm:prSet presAssocID="{E0AC35BD-C30E-4A3E-8AC5-5F4F1B308AC7}" presName="pictRect" presStyleLbl="node1" presStyleIdx="6" presStyleCnt="7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5EF98C0-198E-42A6-8F77-A26031B2BE14}" type="pres">
      <dgm:prSet presAssocID="{E0AC35BD-C30E-4A3E-8AC5-5F4F1B308AC7}" presName="textRec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F37E6EF-777E-4EC1-AB1B-9B56A017EFB2}" type="presOf" srcId="{698C2D95-D400-43E5-BAAE-D63DC70F696D}" destId="{2F5E35F9-FAD5-4251-92E8-70AD50194646}" srcOrd="0" destOrd="0" presId="urn:microsoft.com/office/officeart/2005/8/layout/pList1"/>
    <dgm:cxn modelId="{292CAA38-5A79-4AAD-9E07-F4FD42952B15}" srcId="{31CAD3AC-D727-48AC-8511-795641E70CCF}" destId="{E0AC35BD-C30E-4A3E-8AC5-5F4F1B308AC7}" srcOrd="6" destOrd="0" parTransId="{9D19B099-6F47-4FDF-BF10-2507E9742FFA}" sibTransId="{B8D094F1-7C12-4575-B4B1-0FA0FDD7C2F1}"/>
    <dgm:cxn modelId="{D9CF01FA-9452-42C5-BB5D-8E26B9B233AC}" type="presOf" srcId="{D45A4AEA-ED5F-4DF3-A065-F9864659FF82}" destId="{AF0301C6-8106-42C8-BB0F-0158E91C6065}" srcOrd="0" destOrd="0" presId="urn:microsoft.com/office/officeart/2005/8/layout/pList1"/>
    <dgm:cxn modelId="{DB536999-7C70-41CA-9861-1ADFE18382CA}" type="presOf" srcId="{7882EF79-6EDB-439F-AF9F-E7BDCD1DFB13}" destId="{A42BB004-4176-44B5-A2CF-37FA93E8CE20}" srcOrd="0" destOrd="0" presId="urn:microsoft.com/office/officeart/2005/8/layout/pList1"/>
    <dgm:cxn modelId="{C44C855C-E198-439B-A053-07C720CE026B}" srcId="{31CAD3AC-D727-48AC-8511-795641E70CCF}" destId="{698C2D95-D400-43E5-BAAE-D63DC70F696D}" srcOrd="5" destOrd="0" parTransId="{52FD3EC1-6D8F-46B2-B981-96A38745AFC5}" sibTransId="{64D1CB3A-006B-4048-9F7D-2B17E2A47C66}"/>
    <dgm:cxn modelId="{2A937F81-7840-4941-9D2A-9F3F0CA2D1B2}" srcId="{31CAD3AC-D727-48AC-8511-795641E70CCF}" destId="{E9AA26FD-CA9D-4E05-ABB9-289C6E5D8D96}" srcOrd="0" destOrd="0" parTransId="{7CE324C3-4C1D-482C-9355-1503B9C3BE60}" sibTransId="{49A7D4B5-D820-4E07-AE94-1739CA05A86A}"/>
    <dgm:cxn modelId="{15DE29D7-1D94-4E1E-8B77-A2EAF5D2490F}" type="presOf" srcId="{04FC5234-B18C-45CD-B070-829D48E5DA80}" destId="{F478EAEF-7DC9-4415-84CC-73B0E2EC6764}" srcOrd="0" destOrd="0" presId="urn:microsoft.com/office/officeart/2005/8/layout/pList1"/>
    <dgm:cxn modelId="{B4C5FE15-5AB8-4934-AA5B-D339FBD61C09}" srcId="{31CAD3AC-D727-48AC-8511-795641E70CCF}" destId="{75AEFB33-71F3-46C1-861F-4729A3AB155E}" srcOrd="2" destOrd="0" parTransId="{F5293F9F-3B3A-4295-96E7-DDCAC86327E9}" sibTransId="{9A449996-00D1-4551-9470-388492989898}"/>
    <dgm:cxn modelId="{30CBC0F5-F49F-4FC7-838A-484F475B315B}" type="presOf" srcId="{E0AC35BD-C30E-4A3E-8AC5-5F4F1B308AC7}" destId="{45EF98C0-198E-42A6-8F77-A26031B2BE14}" srcOrd="0" destOrd="0" presId="urn:microsoft.com/office/officeart/2005/8/layout/pList1"/>
    <dgm:cxn modelId="{7B5AAD6F-FCB5-4232-BFE7-7A0F8341B83F}" type="presOf" srcId="{31CAD3AC-D727-48AC-8511-795641E70CCF}" destId="{6401F248-9C20-4AD0-88FB-F4DFD40B8045}" srcOrd="0" destOrd="0" presId="urn:microsoft.com/office/officeart/2005/8/layout/pList1"/>
    <dgm:cxn modelId="{7B08805D-6DA0-4062-8E60-08A6588CD391}" srcId="{31CAD3AC-D727-48AC-8511-795641E70CCF}" destId="{7E75BEB9-A99B-4ED4-9022-9CD083F1E288}" srcOrd="4" destOrd="0" parTransId="{F837440C-9C3C-4A36-AA8D-98D53CA48ED4}" sibTransId="{DA9C5704-A884-495A-BCF8-6AEF92A570A8}"/>
    <dgm:cxn modelId="{3E91A6A8-3EE6-4B44-9946-83A35047680D}" srcId="{31CAD3AC-D727-48AC-8511-795641E70CCF}" destId="{D45A4AEA-ED5F-4DF3-A065-F9864659FF82}" srcOrd="1" destOrd="0" parTransId="{477A9A2C-28C9-4883-AB3D-234974BC24C5}" sibTransId="{04FC5234-B18C-45CD-B070-829D48E5DA80}"/>
    <dgm:cxn modelId="{6E6D6C84-C0B2-4466-9D63-08AF256843DF}" type="presOf" srcId="{1515021C-20F6-4760-A343-4618BB7A127B}" destId="{BD2FCD95-8C67-4C0B-9C17-9BE43B3AE31A}" srcOrd="0" destOrd="0" presId="urn:microsoft.com/office/officeart/2005/8/layout/pList1"/>
    <dgm:cxn modelId="{467499D5-65B7-4FEF-97FF-90ABF348DFE6}" type="presOf" srcId="{7E75BEB9-A99B-4ED4-9022-9CD083F1E288}" destId="{7624E7C1-229B-4054-AC35-B5A87BA30E44}" srcOrd="0" destOrd="0" presId="urn:microsoft.com/office/officeart/2005/8/layout/pList1"/>
    <dgm:cxn modelId="{2B0EC417-B802-4EFA-B5C8-E86A80D73CA2}" type="presOf" srcId="{E9AA26FD-CA9D-4E05-ABB9-289C6E5D8D96}" destId="{61B60E7F-FA42-445B-8193-CAB503B76AF7}" srcOrd="0" destOrd="0" presId="urn:microsoft.com/office/officeart/2005/8/layout/pList1"/>
    <dgm:cxn modelId="{6C39DADE-A111-49E7-91BB-0CBA5BDF0A2D}" type="presOf" srcId="{49A7D4B5-D820-4E07-AE94-1739CA05A86A}" destId="{1F627945-C288-4A19-B9E8-067F8EDCC718}" srcOrd="0" destOrd="0" presId="urn:microsoft.com/office/officeart/2005/8/layout/pList1"/>
    <dgm:cxn modelId="{28417FAE-149E-4856-AF49-C1D7608D339F}" type="presOf" srcId="{64D1CB3A-006B-4048-9F7D-2B17E2A47C66}" destId="{4809451B-116A-4DBD-BD17-357E30D9E0C4}" srcOrd="0" destOrd="0" presId="urn:microsoft.com/office/officeart/2005/8/layout/pList1"/>
    <dgm:cxn modelId="{910C5ED2-C6D4-4D74-B615-362B076E5CAA}" srcId="{31CAD3AC-D727-48AC-8511-795641E70CCF}" destId="{7882EF79-6EDB-439F-AF9F-E7BDCD1DFB13}" srcOrd="3" destOrd="0" parTransId="{D5CF3E89-FC4D-4B35-978F-CEAEF61B9E9D}" sibTransId="{1515021C-20F6-4760-A343-4618BB7A127B}"/>
    <dgm:cxn modelId="{AC4DCE18-E100-4B0C-95CD-5939AF7BD381}" type="presOf" srcId="{75AEFB33-71F3-46C1-861F-4729A3AB155E}" destId="{46E252F8-562E-4128-B615-97ADD72847B9}" srcOrd="0" destOrd="0" presId="urn:microsoft.com/office/officeart/2005/8/layout/pList1"/>
    <dgm:cxn modelId="{BD07F274-4777-471D-8FDD-1DC4DC55BCAC}" type="presOf" srcId="{9A449996-00D1-4551-9470-388492989898}" destId="{6716077B-C38D-40D0-B4BA-D9259670B88D}" srcOrd="0" destOrd="0" presId="urn:microsoft.com/office/officeart/2005/8/layout/pList1"/>
    <dgm:cxn modelId="{BA9DE722-0B69-44BE-BFE6-16A7DB0FD506}" type="presOf" srcId="{DA9C5704-A884-495A-BCF8-6AEF92A570A8}" destId="{1BECA44A-37D4-4576-8200-95490886CE33}" srcOrd="0" destOrd="0" presId="urn:microsoft.com/office/officeart/2005/8/layout/pList1"/>
    <dgm:cxn modelId="{5F92CEF8-9246-4572-A881-4138ECECCE3D}" type="presParOf" srcId="{6401F248-9C20-4AD0-88FB-F4DFD40B8045}" destId="{0EF8447D-E5D9-4142-9B18-657FB1D2EC51}" srcOrd="0" destOrd="0" presId="urn:microsoft.com/office/officeart/2005/8/layout/pList1"/>
    <dgm:cxn modelId="{7FC8D574-89ED-46DE-9B7E-9CCCFD127D42}" type="presParOf" srcId="{0EF8447D-E5D9-4142-9B18-657FB1D2EC51}" destId="{E36A1E33-067C-4C9D-93EA-5183DEE28F92}" srcOrd="0" destOrd="0" presId="urn:microsoft.com/office/officeart/2005/8/layout/pList1"/>
    <dgm:cxn modelId="{DAB927E9-0903-4DDA-A54F-C94F93E13114}" type="presParOf" srcId="{0EF8447D-E5D9-4142-9B18-657FB1D2EC51}" destId="{61B60E7F-FA42-445B-8193-CAB503B76AF7}" srcOrd="1" destOrd="0" presId="urn:microsoft.com/office/officeart/2005/8/layout/pList1"/>
    <dgm:cxn modelId="{F23809DC-FC48-4873-94BA-6B23C38BB266}" type="presParOf" srcId="{6401F248-9C20-4AD0-88FB-F4DFD40B8045}" destId="{1F627945-C288-4A19-B9E8-067F8EDCC718}" srcOrd="1" destOrd="0" presId="urn:microsoft.com/office/officeart/2005/8/layout/pList1"/>
    <dgm:cxn modelId="{12694480-6C2E-4BA8-836F-D9869A795E34}" type="presParOf" srcId="{6401F248-9C20-4AD0-88FB-F4DFD40B8045}" destId="{129FB223-33C1-4CBF-8CCD-42C61299CD51}" srcOrd="2" destOrd="0" presId="urn:microsoft.com/office/officeart/2005/8/layout/pList1"/>
    <dgm:cxn modelId="{B042BC19-4C16-4C25-AB67-1B1E02069C1B}" type="presParOf" srcId="{129FB223-33C1-4CBF-8CCD-42C61299CD51}" destId="{738EB867-DD9C-4738-8556-56C7E3383052}" srcOrd="0" destOrd="0" presId="urn:microsoft.com/office/officeart/2005/8/layout/pList1"/>
    <dgm:cxn modelId="{36F8BC9C-E635-4A50-B377-190DA8D0CAAC}" type="presParOf" srcId="{129FB223-33C1-4CBF-8CCD-42C61299CD51}" destId="{AF0301C6-8106-42C8-BB0F-0158E91C6065}" srcOrd="1" destOrd="0" presId="urn:microsoft.com/office/officeart/2005/8/layout/pList1"/>
    <dgm:cxn modelId="{7F3BF381-29DB-43C8-87EC-DDA2287CA6F9}" type="presParOf" srcId="{6401F248-9C20-4AD0-88FB-F4DFD40B8045}" destId="{F478EAEF-7DC9-4415-84CC-73B0E2EC6764}" srcOrd="3" destOrd="0" presId="urn:microsoft.com/office/officeart/2005/8/layout/pList1"/>
    <dgm:cxn modelId="{35761C1D-448F-4CD9-B694-E2DFEF551089}" type="presParOf" srcId="{6401F248-9C20-4AD0-88FB-F4DFD40B8045}" destId="{280761C9-0EFD-4F6D-A557-67D09503D11D}" srcOrd="4" destOrd="0" presId="urn:microsoft.com/office/officeart/2005/8/layout/pList1"/>
    <dgm:cxn modelId="{222CC141-2C2A-4191-8F4F-6601B4C18C56}" type="presParOf" srcId="{280761C9-0EFD-4F6D-A557-67D09503D11D}" destId="{29E7AFEB-B773-491A-A960-27042D17A277}" srcOrd="0" destOrd="0" presId="urn:microsoft.com/office/officeart/2005/8/layout/pList1"/>
    <dgm:cxn modelId="{A8F2C6D3-4C80-4C56-85A1-629C7E43F27B}" type="presParOf" srcId="{280761C9-0EFD-4F6D-A557-67D09503D11D}" destId="{46E252F8-562E-4128-B615-97ADD72847B9}" srcOrd="1" destOrd="0" presId="urn:microsoft.com/office/officeart/2005/8/layout/pList1"/>
    <dgm:cxn modelId="{C2B289EC-CD4F-4281-A345-3824132294FC}" type="presParOf" srcId="{6401F248-9C20-4AD0-88FB-F4DFD40B8045}" destId="{6716077B-C38D-40D0-B4BA-D9259670B88D}" srcOrd="5" destOrd="0" presId="urn:microsoft.com/office/officeart/2005/8/layout/pList1"/>
    <dgm:cxn modelId="{92615664-0240-42E7-8875-1D3EC9657FD1}" type="presParOf" srcId="{6401F248-9C20-4AD0-88FB-F4DFD40B8045}" destId="{818E496C-377C-486C-BF34-C263FF9AA900}" srcOrd="6" destOrd="0" presId="urn:microsoft.com/office/officeart/2005/8/layout/pList1"/>
    <dgm:cxn modelId="{E0C6C4C0-18A4-402C-8216-4772CFA8054E}" type="presParOf" srcId="{818E496C-377C-486C-BF34-C263FF9AA900}" destId="{95ABE21D-F6B3-473B-8D9D-785C30CD5185}" srcOrd="0" destOrd="0" presId="urn:microsoft.com/office/officeart/2005/8/layout/pList1"/>
    <dgm:cxn modelId="{2A5A5603-C476-4104-8815-494DD477C631}" type="presParOf" srcId="{818E496C-377C-486C-BF34-C263FF9AA900}" destId="{A42BB004-4176-44B5-A2CF-37FA93E8CE20}" srcOrd="1" destOrd="0" presId="urn:microsoft.com/office/officeart/2005/8/layout/pList1"/>
    <dgm:cxn modelId="{63E75908-6B45-49F1-B90A-358B1DDD997E}" type="presParOf" srcId="{6401F248-9C20-4AD0-88FB-F4DFD40B8045}" destId="{BD2FCD95-8C67-4C0B-9C17-9BE43B3AE31A}" srcOrd="7" destOrd="0" presId="urn:microsoft.com/office/officeart/2005/8/layout/pList1"/>
    <dgm:cxn modelId="{E6AB6C2C-F7B7-40BE-87BC-AF5A44A7A3E1}" type="presParOf" srcId="{6401F248-9C20-4AD0-88FB-F4DFD40B8045}" destId="{62B9DE83-0913-4A06-85C7-0D0FB62D745F}" srcOrd="8" destOrd="0" presId="urn:microsoft.com/office/officeart/2005/8/layout/pList1"/>
    <dgm:cxn modelId="{5B935AF2-223F-4A30-A95E-51DCBCBB2122}" type="presParOf" srcId="{62B9DE83-0913-4A06-85C7-0D0FB62D745F}" destId="{F096144D-39FC-4C95-870D-3B69DB858D87}" srcOrd="0" destOrd="0" presId="urn:microsoft.com/office/officeart/2005/8/layout/pList1"/>
    <dgm:cxn modelId="{70F36A4A-78DB-4F23-AC87-333529141E57}" type="presParOf" srcId="{62B9DE83-0913-4A06-85C7-0D0FB62D745F}" destId="{7624E7C1-229B-4054-AC35-B5A87BA30E44}" srcOrd="1" destOrd="0" presId="urn:microsoft.com/office/officeart/2005/8/layout/pList1"/>
    <dgm:cxn modelId="{CBDBA78F-383F-4203-9B1A-1DF4F9E30464}" type="presParOf" srcId="{6401F248-9C20-4AD0-88FB-F4DFD40B8045}" destId="{1BECA44A-37D4-4576-8200-95490886CE33}" srcOrd="9" destOrd="0" presId="urn:microsoft.com/office/officeart/2005/8/layout/pList1"/>
    <dgm:cxn modelId="{5194716C-C46A-49D6-BC3D-09B235CB7C18}" type="presParOf" srcId="{6401F248-9C20-4AD0-88FB-F4DFD40B8045}" destId="{00ED61F9-AA34-4CFC-B49F-D91898A0319B}" srcOrd="10" destOrd="0" presId="urn:microsoft.com/office/officeart/2005/8/layout/pList1"/>
    <dgm:cxn modelId="{0EAB3327-D6D9-4543-BEF3-CA717C774ED1}" type="presParOf" srcId="{00ED61F9-AA34-4CFC-B49F-D91898A0319B}" destId="{6B994841-A502-413F-9CAE-39E8E8A10370}" srcOrd="0" destOrd="0" presId="urn:microsoft.com/office/officeart/2005/8/layout/pList1"/>
    <dgm:cxn modelId="{B36E35A3-CF44-481F-ACFB-36EAFB5DF6DF}" type="presParOf" srcId="{00ED61F9-AA34-4CFC-B49F-D91898A0319B}" destId="{2F5E35F9-FAD5-4251-92E8-70AD50194646}" srcOrd="1" destOrd="0" presId="urn:microsoft.com/office/officeart/2005/8/layout/pList1"/>
    <dgm:cxn modelId="{421339DF-8689-47C2-B93F-4997F9B6371E}" type="presParOf" srcId="{6401F248-9C20-4AD0-88FB-F4DFD40B8045}" destId="{4809451B-116A-4DBD-BD17-357E30D9E0C4}" srcOrd="11" destOrd="0" presId="urn:microsoft.com/office/officeart/2005/8/layout/pList1"/>
    <dgm:cxn modelId="{1F67D248-26FE-421B-93B5-1EF16C7AF051}" type="presParOf" srcId="{6401F248-9C20-4AD0-88FB-F4DFD40B8045}" destId="{6D71ABBA-1B62-4065-80EE-6060580252CE}" srcOrd="12" destOrd="0" presId="urn:microsoft.com/office/officeart/2005/8/layout/pList1"/>
    <dgm:cxn modelId="{610D1509-A00D-428E-A6DC-A4621BDF5104}" type="presParOf" srcId="{6D71ABBA-1B62-4065-80EE-6060580252CE}" destId="{118217D3-C91C-4314-ADFE-EA9AFF92007C}" srcOrd="0" destOrd="0" presId="urn:microsoft.com/office/officeart/2005/8/layout/pList1"/>
    <dgm:cxn modelId="{F0976F1F-7F3C-4B87-843C-E45A6B144768}" type="presParOf" srcId="{6D71ABBA-1B62-4065-80EE-6060580252CE}" destId="{45EF98C0-198E-42A6-8F77-A26031B2BE1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0C331-7E16-4B20-8D04-F109D1A40EE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1901E1CB-BB78-4459-B9A3-456DD1DE75B0}">
      <dgm:prSet phldrT="[Текст]"/>
      <dgm:spPr>
        <a:solidFill>
          <a:srgbClr val="002060"/>
        </a:solidFill>
      </dgm:spPr>
      <dgm:t>
        <a:bodyPr/>
        <a:lstStyle/>
        <a:p>
          <a:pPr algn="ctr"/>
          <a:r>
            <a:rPr lang="uk-UA" dirty="0" err="1" smtClean="0"/>
            <a:t>Красотіл</a:t>
          </a:r>
          <a:r>
            <a:rPr lang="uk-UA" dirty="0" smtClean="0"/>
            <a:t> пахучий</a:t>
          </a:r>
          <a:endParaRPr lang="uk-UA" dirty="0"/>
        </a:p>
      </dgm:t>
    </dgm:pt>
    <dgm:pt modelId="{F0FEF4EB-8919-4D47-9B26-5CD244453E6F}" type="parTrans" cxnId="{ED772612-468E-4AE2-AEF9-C98216F956BC}">
      <dgm:prSet/>
      <dgm:spPr/>
      <dgm:t>
        <a:bodyPr/>
        <a:lstStyle/>
        <a:p>
          <a:endParaRPr lang="uk-UA"/>
        </a:p>
      </dgm:t>
    </dgm:pt>
    <dgm:pt modelId="{9CF0A4CA-7DEE-4B62-BA34-FABAAD518E8C}" type="sibTrans" cxnId="{ED772612-468E-4AE2-AEF9-C98216F956BC}">
      <dgm:prSet/>
      <dgm:spPr/>
      <dgm:t>
        <a:bodyPr/>
        <a:lstStyle/>
        <a:p>
          <a:endParaRPr lang="uk-UA"/>
        </a:p>
      </dgm:t>
    </dgm:pt>
    <dgm:pt modelId="{041A187A-759A-47FD-825F-DC5AFC405D0C}" type="pres">
      <dgm:prSet presAssocID="{6460C331-7E16-4B20-8D04-F109D1A40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876D4C-A9C6-4977-8054-8696E1B1F921}" type="pres">
      <dgm:prSet presAssocID="{1901E1CB-BB78-4459-B9A3-456DD1DE75B0}" presName="parentText" presStyleLbl="node1" presStyleIdx="0" presStyleCnt="1" custLinFactNeighborX="-55265" custLinFactNeighborY="102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D772612-468E-4AE2-AEF9-C98216F956BC}" srcId="{6460C331-7E16-4B20-8D04-F109D1A40EE5}" destId="{1901E1CB-BB78-4459-B9A3-456DD1DE75B0}" srcOrd="0" destOrd="0" parTransId="{F0FEF4EB-8919-4D47-9B26-5CD244453E6F}" sibTransId="{9CF0A4CA-7DEE-4B62-BA34-FABAAD518E8C}"/>
    <dgm:cxn modelId="{FCBB9F1E-31FC-4031-89E5-E4B673B2197D}" type="presOf" srcId="{1901E1CB-BB78-4459-B9A3-456DD1DE75B0}" destId="{C5876D4C-A9C6-4977-8054-8696E1B1F921}" srcOrd="0" destOrd="0" presId="urn:microsoft.com/office/officeart/2005/8/layout/vList2"/>
    <dgm:cxn modelId="{B6CFDEC2-08FE-40E5-97E0-366ED8C02952}" type="presOf" srcId="{6460C331-7E16-4B20-8D04-F109D1A40EE5}" destId="{041A187A-759A-47FD-825F-DC5AFC405D0C}" srcOrd="0" destOrd="0" presId="urn:microsoft.com/office/officeart/2005/8/layout/vList2"/>
    <dgm:cxn modelId="{BD40E2B9-9FD5-46E7-964A-20C9546BCB30}" type="presParOf" srcId="{041A187A-759A-47FD-825F-DC5AFC405D0C}" destId="{C5876D4C-A9C6-4977-8054-8696E1B1F9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A1E33-067C-4C9D-93EA-5183DEE28F92}">
      <dsp:nvSpPr>
        <dsp:cNvPr id="0" name=""/>
        <dsp:cNvSpPr/>
      </dsp:nvSpPr>
      <dsp:spPr>
        <a:xfrm>
          <a:off x="4464" y="450257"/>
          <a:ext cx="2124373" cy="146369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60E7F-FA42-445B-8193-CAB503B76AF7}">
      <dsp:nvSpPr>
        <dsp:cNvPr id="0" name=""/>
        <dsp:cNvSpPr/>
      </dsp:nvSpPr>
      <dsp:spPr>
        <a:xfrm>
          <a:off x="4464" y="1913950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>
              <a:hlinkClick xmlns:r="http://schemas.openxmlformats.org/officeDocument/2006/relationships" r:id="" action="ppaction://hlinksldjump"/>
            </a:rPr>
            <a:t>Бігальні</a:t>
          </a:r>
          <a:r>
            <a:rPr lang="uk-UA" sz="2800" kern="1200" dirty="0" smtClean="0"/>
            <a:t> </a:t>
          </a:r>
          <a:endParaRPr lang="uk-UA" sz="2800" kern="1200" dirty="0"/>
        </a:p>
      </dsp:txBody>
      <dsp:txXfrm>
        <a:off x="4464" y="1913950"/>
        <a:ext cx="2124373" cy="788142"/>
      </dsp:txXfrm>
    </dsp:sp>
    <dsp:sp modelId="{738EB867-DD9C-4738-8556-56C7E3383052}">
      <dsp:nvSpPr>
        <dsp:cNvPr id="0" name=""/>
        <dsp:cNvSpPr/>
      </dsp:nvSpPr>
      <dsp:spPr>
        <a:xfrm>
          <a:off x="2341363" y="450257"/>
          <a:ext cx="2124373" cy="1463693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301C6-8106-42C8-BB0F-0158E91C6065}">
      <dsp:nvSpPr>
        <dsp:cNvPr id="0" name=""/>
        <dsp:cNvSpPr/>
      </dsp:nvSpPr>
      <dsp:spPr>
        <a:xfrm>
          <a:off x="2341363" y="1913950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hlinkClick xmlns:r="http://schemas.openxmlformats.org/officeDocument/2006/relationships" r:id="" action="ppaction://hlinksldjump"/>
            </a:rPr>
            <a:t>Плавальні</a:t>
          </a:r>
          <a:r>
            <a:rPr lang="uk-UA" sz="2800" kern="1200" dirty="0" smtClean="0"/>
            <a:t> </a:t>
          </a:r>
          <a:endParaRPr lang="uk-UA" sz="2800" kern="1200" dirty="0"/>
        </a:p>
      </dsp:txBody>
      <dsp:txXfrm>
        <a:off x="2341363" y="1913950"/>
        <a:ext cx="2124373" cy="788142"/>
      </dsp:txXfrm>
    </dsp:sp>
    <dsp:sp modelId="{29E7AFEB-B773-491A-A960-27042D17A277}">
      <dsp:nvSpPr>
        <dsp:cNvPr id="0" name=""/>
        <dsp:cNvSpPr/>
      </dsp:nvSpPr>
      <dsp:spPr>
        <a:xfrm>
          <a:off x="4678263" y="450257"/>
          <a:ext cx="2124373" cy="146369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252F8-562E-4128-B615-97ADD72847B9}">
      <dsp:nvSpPr>
        <dsp:cNvPr id="0" name=""/>
        <dsp:cNvSpPr/>
      </dsp:nvSpPr>
      <dsp:spPr>
        <a:xfrm>
          <a:off x="4678263" y="1913950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>
              <a:hlinkClick xmlns:r="http://schemas.openxmlformats.org/officeDocument/2006/relationships" r:id="" action="ppaction://hlinksldjump"/>
            </a:rPr>
            <a:t>Стрибальні</a:t>
          </a:r>
          <a:r>
            <a:rPr lang="uk-UA" sz="2800" kern="1200" dirty="0" smtClean="0">
              <a:hlinkClick xmlns:r="http://schemas.openxmlformats.org/officeDocument/2006/relationships" r:id="" action="ppaction://hlinksldjump"/>
            </a:rPr>
            <a:t> </a:t>
          </a:r>
          <a:endParaRPr lang="uk-UA" sz="2800" kern="1200" dirty="0"/>
        </a:p>
      </dsp:txBody>
      <dsp:txXfrm>
        <a:off x="4678263" y="1913950"/>
        <a:ext cx="2124373" cy="788142"/>
      </dsp:txXfrm>
    </dsp:sp>
    <dsp:sp modelId="{95ABE21D-F6B3-473B-8D9D-785C30CD5185}">
      <dsp:nvSpPr>
        <dsp:cNvPr id="0" name=""/>
        <dsp:cNvSpPr/>
      </dsp:nvSpPr>
      <dsp:spPr>
        <a:xfrm>
          <a:off x="7015162" y="450257"/>
          <a:ext cx="2124373" cy="1463693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BB004-4176-44B5-A2CF-37FA93E8CE20}">
      <dsp:nvSpPr>
        <dsp:cNvPr id="0" name=""/>
        <dsp:cNvSpPr/>
      </dsp:nvSpPr>
      <dsp:spPr>
        <a:xfrm>
          <a:off x="7015162" y="1913950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hlinkClick xmlns:r="http://schemas.openxmlformats.org/officeDocument/2006/relationships" r:id="" action="ppaction://hlinksldjump"/>
            </a:rPr>
            <a:t>Хватальні </a:t>
          </a:r>
          <a:endParaRPr lang="uk-UA" sz="2800" kern="1200" dirty="0"/>
        </a:p>
      </dsp:txBody>
      <dsp:txXfrm>
        <a:off x="7015162" y="1913950"/>
        <a:ext cx="2124373" cy="788142"/>
      </dsp:txXfrm>
    </dsp:sp>
    <dsp:sp modelId="{F096144D-39FC-4C95-870D-3B69DB858D87}">
      <dsp:nvSpPr>
        <dsp:cNvPr id="0" name=""/>
        <dsp:cNvSpPr/>
      </dsp:nvSpPr>
      <dsp:spPr>
        <a:xfrm>
          <a:off x="1172913" y="2914530"/>
          <a:ext cx="2124373" cy="146369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4E7C1-229B-4054-AC35-B5A87BA30E44}">
      <dsp:nvSpPr>
        <dsp:cNvPr id="0" name=""/>
        <dsp:cNvSpPr/>
      </dsp:nvSpPr>
      <dsp:spPr>
        <a:xfrm>
          <a:off x="1172913" y="4378223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hlinkClick xmlns:r="http://schemas.openxmlformats.org/officeDocument/2006/relationships" r:id="" action="ppaction://hlinksldjump"/>
            </a:rPr>
            <a:t>Риючі </a:t>
          </a:r>
          <a:endParaRPr lang="uk-UA" sz="2800" kern="1200" dirty="0"/>
        </a:p>
      </dsp:txBody>
      <dsp:txXfrm>
        <a:off x="1172913" y="4378223"/>
        <a:ext cx="2124373" cy="788142"/>
      </dsp:txXfrm>
    </dsp:sp>
    <dsp:sp modelId="{6B994841-A502-413F-9CAE-39E8E8A10370}">
      <dsp:nvSpPr>
        <dsp:cNvPr id="0" name=""/>
        <dsp:cNvSpPr/>
      </dsp:nvSpPr>
      <dsp:spPr>
        <a:xfrm>
          <a:off x="3509813" y="2914530"/>
          <a:ext cx="2124373" cy="1463693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E35F9-FAD5-4251-92E8-70AD50194646}">
      <dsp:nvSpPr>
        <dsp:cNvPr id="0" name=""/>
        <dsp:cNvSpPr/>
      </dsp:nvSpPr>
      <dsp:spPr>
        <a:xfrm>
          <a:off x="3509813" y="4378223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hlinkClick xmlns:r="http://schemas.openxmlformats.org/officeDocument/2006/relationships" r:id="" action="ppaction://hlinksldjump"/>
            </a:rPr>
            <a:t>Ходильні </a:t>
          </a:r>
          <a:endParaRPr lang="uk-UA" sz="2800" kern="1200" dirty="0"/>
        </a:p>
      </dsp:txBody>
      <dsp:txXfrm>
        <a:off x="3509813" y="4378223"/>
        <a:ext cx="2124373" cy="788142"/>
      </dsp:txXfrm>
    </dsp:sp>
    <dsp:sp modelId="{118217D3-C91C-4314-ADFE-EA9AFF92007C}">
      <dsp:nvSpPr>
        <dsp:cNvPr id="0" name=""/>
        <dsp:cNvSpPr/>
      </dsp:nvSpPr>
      <dsp:spPr>
        <a:xfrm>
          <a:off x="5846713" y="2914530"/>
          <a:ext cx="2124373" cy="1463693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F98C0-198E-42A6-8F77-A26031B2BE14}">
      <dsp:nvSpPr>
        <dsp:cNvPr id="0" name=""/>
        <dsp:cNvSpPr/>
      </dsp:nvSpPr>
      <dsp:spPr>
        <a:xfrm>
          <a:off x="5846713" y="4378223"/>
          <a:ext cx="2124373" cy="788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hlinkClick xmlns:r="http://schemas.openxmlformats.org/officeDocument/2006/relationships" r:id="" action="ppaction://hlinksldjump"/>
            </a:rPr>
            <a:t>Корзинка </a:t>
          </a:r>
          <a:endParaRPr lang="uk-UA" sz="2800" kern="1200" dirty="0"/>
        </a:p>
      </dsp:txBody>
      <dsp:txXfrm>
        <a:off x="5846713" y="4378223"/>
        <a:ext cx="2124373" cy="788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76D4C-A9C6-4977-8054-8696E1B1F921}">
      <dsp:nvSpPr>
        <dsp:cNvPr id="0" name=""/>
        <dsp:cNvSpPr/>
      </dsp:nvSpPr>
      <dsp:spPr>
        <a:xfrm>
          <a:off x="0" y="26511"/>
          <a:ext cx="2735520" cy="62361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 smtClean="0"/>
            <a:t>Красотіл</a:t>
          </a:r>
          <a:r>
            <a:rPr lang="uk-UA" sz="2600" kern="1200" dirty="0" smtClean="0"/>
            <a:t> пахучий</a:t>
          </a:r>
          <a:endParaRPr lang="uk-UA" sz="2600" kern="1200" dirty="0"/>
        </a:p>
      </dsp:txBody>
      <dsp:txXfrm>
        <a:off x="30442" y="56953"/>
        <a:ext cx="2674636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53B6D-5881-48CE-83EF-1CF5008EBD2B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C53D0-B5EF-4853-A1D9-B5AE16B13C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76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00FC-6899-4F27-8816-5E40CF8FB13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2000A-E95F-4BEA-A97E-A3D28FE754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335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титулка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05C851A-28B9-4962-97AD-0BCF2B00A7FD}" type="datetime1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4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01.12.2014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5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01.12.2014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5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01.12.2014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14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01.12.2014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0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01.12.2014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01.12.2014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01.12.2014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5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01.12.2014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5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01.12.2014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4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2000A-E95F-4BEA-A97E-A3D28FE7546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685C2C-81C5-4399-9107-4A8D853D2A41}" type="datetime1">
              <a:rPr lang="ru-RU" smtClean="0"/>
              <a:pPr/>
              <a:t>01.12.2014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0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pedes#lit_source_461" TargetMode="External"/><Relationship Id="rId7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biologiya-online.ru/biologiya-formy-i-urovni-zhizni/mnogonozhki-i-nasekomye/klass-nasekomyx" TargetMode="External"/><Relationship Id="rId5" Type="http://schemas.openxmlformats.org/officeDocument/2006/relationships/hyperlink" Target="http://www.pesticidy.ru/dictionary/pedes#item_content_h2_3" TargetMode="External"/><Relationship Id="rId4" Type="http://schemas.openxmlformats.org/officeDocument/2006/relationships/hyperlink" Target="http://pchelandiya.chudodievo.com/health-and-honey/interesting-facts-about-bee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3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532440" y="116632"/>
            <a:ext cx="432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604480" y="188624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8604448" y="188592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3749-41D3-41A6-A404-E1C24958B9E3}" type="datetime1">
              <a:rPr lang="ru-RU" sz="1800" smtClean="0">
                <a:solidFill>
                  <a:schemeClr val="bg1"/>
                </a:solidFill>
              </a:rPr>
              <a:pPr/>
              <a:t>01.12.2014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60648"/>
            <a:ext cx="5616624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Комахи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Біологія 8 клас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hlinkshowjump?jump=endshow"/>
          </p:cNvPr>
          <p:cNvSpPr/>
          <p:nvPr/>
        </p:nvSpPr>
        <p:spPr>
          <a:xfrm>
            <a:off x="8604448" y="44624"/>
            <a:ext cx="359992" cy="43204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 rot="780966">
            <a:off x="7724839" y="4717115"/>
            <a:ext cx="792088" cy="29429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7884368" y="5301208"/>
            <a:ext cx="1259632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62" y="1430150"/>
            <a:ext cx="2232750" cy="2790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06" y="1829505"/>
            <a:ext cx="2771734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4" y="1750404"/>
            <a:ext cx="2531406" cy="1822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8532440" y="44672"/>
            <a:ext cx="432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604480" y="116664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604448" y="116632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ата 3"/>
          <p:cNvSpPr txBox="1">
            <a:spLocks/>
          </p:cNvSpPr>
          <p:nvPr/>
        </p:nvSpPr>
        <p:spPr>
          <a:xfrm>
            <a:off x="3105200" y="6232227"/>
            <a:ext cx="4851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</a:t>
            </a:r>
            <a:r>
              <a:rPr kumimoji="0" lang="uk-UA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біології вищої категорії Середенко С.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Рекомендації: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Презентацію використовуємо при вивченні різноманітності кінцівок комах</a:t>
            </a:r>
          </a:p>
          <a:p>
            <a:r>
              <a:rPr lang="uk-UA" sz="2000" dirty="0" smtClean="0"/>
              <a:t>Другий  слайд –  з гіперпосиланнями. При натискуванні на гіперпосилання, ви переходите на слайд із зображенням у збільшеному вигляді.</a:t>
            </a:r>
          </a:p>
          <a:p>
            <a:r>
              <a:rPr lang="uk-UA" sz="2000" dirty="0" smtClean="0"/>
              <a:t>При </a:t>
            </a:r>
            <a:r>
              <a:rPr lang="uk-UA" sz="2000" dirty="0" err="1" smtClean="0"/>
              <a:t>клікові</a:t>
            </a:r>
            <a:r>
              <a:rPr lang="uk-UA" sz="2000" dirty="0" smtClean="0"/>
              <a:t> “мишею” в любій частині слайду, ви повертаєтесь до слайду № 2, при цьому переглянуте гіперпосилання змінює колір (на червоний)</a:t>
            </a:r>
          </a:p>
          <a:p>
            <a:r>
              <a:rPr lang="uk-UA" sz="2000" dirty="0" smtClean="0"/>
              <a:t>Щоб завершити показ, натисніть на </a:t>
            </a:r>
            <a:r>
              <a:rPr lang="uk-UA" sz="2000" dirty="0" smtClean="0"/>
              <a:t>хрестик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Завдання для учнів : 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                 </a:t>
            </a:r>
            <a:r>
              <a:rPr lang="uk-UA" sz="2000" b="1" dirty="0" smtClean="0">
                <a:solidFill>
                  <a:srgbClr val="00B050"/>
                </a:solidFill>
              </a:rPr>
              <a:t>складіть таблицю:</a:t>
            </a:r>
            <a:r>
              <a:rPr lang="uk-UA" sz="2000" b="1" dirty="0" smtClean="0">
                <a:solidFill>
                  <a:srgbClr val="FF0000"/>
                </a:solidFill>
              </a:rPr>
              <a:t/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1. тип кінцівок; 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2. особливості </a:t>
            </a:r>
            <a:r>
              <a:rPr lang="uk-UA" sz="2000" b="1" smtClean="0">
                <a:solidFill>
                  <a:srgbClr val="FF0000"/>
                </a:solidFill>
              </a:rPr>
              <a:t>будови кінцівок; </a:t>
            </a:r>
            <a:br>
              <a:rPr lang="uk-UA" sz="2000" b="1" smtClean="0">
                <a:solidFill>
                  <a:srgbClr val="FF0000"/>
                </a:solidFill>
              </a:rPr>
            </a:br>
            <a:r>
              <a:rPr lang="uk-UA" sz="2000" b="1" smtClean="0">
                <a:solidFill>
                  <a:srgbClr val="FF0000"/>
                </a:solidFill>
              </a:rPr>
              <a:t>3. </a:t>
            </a:r>
            <a:r>
              <a:rPr lang="uk-UA" sz="2000" b="1" dirty="0" smtClean="0">
                <a:solidFill>
                  <a:srgbClr val="FF0000"/>
                </a:solidFill>
              </a:rPr>
              <a:t>представники (2-3), що мають такий тип кінцівок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8604448" y="44624"/>
            <a:ext cx="359992" cy="43204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 txBox="1">
            <a:spLocks/>
          </p:cNvSpPr>
          <p:nvPr/>
        </p:nvSpPr>
        <p:spPr>
          <a:xfrm>
            <a:off x="3105200" y="6232227"/>
            <a:ext cx="4851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</a:t>
            </a:r>
            <a:r>
              <a:rPr kumimoji="0" lang="uk-UA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біології вищої категорії Середенко С.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Використанні джерела: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www.pesticidy.ru/dictionary/pedes#lit_source_461</a:t>
            </a:r>
            <a:r>
              <a:rPr lang="uk-UA" dirty="0" smtClean="0"/>
              <a:t> – кінцівки комах</a:t>
            </a:r>
          </a:p>
          <a:p>
            <a:r>
              <a:rPr lang="en-US" dirty="0">
                <a:hlinkClick r:id="rId4"/>
              </a:rPr>
              <a:t>http://pchelandiya.chudodievo.com/health-and-honey/interesting-facts-about-bees</a:t>
            </a:r>
            <a:r>
              <a:rPr lang="en-US" dirty="0" smtClean="0">
                <a:hlinkClick r:id="rId4"/>
              </a:rPr>
              <a:t>/</a:t>
            </a:r>
            <a:r>
              <a:rPr lang="uk-UA" dirty="0" smtClean="0"/>
              <a:t> бджола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www.pesticidy.ru/dictionary/pedes#item_content_h2_3</a:t>
            </a:r>
            <a:r>
              <a:rPr lang="uk-UA" dirty="0" smtClean="0"/>
              <a:t> – кінцівки комах</a:t>
            </a:r>
          </a:p>
          <a:p>
            <a:r>
              <a:rPr lang="uk-UA" dirty="0" smtClean="0"/>
              <a:t> </a:t>
            </a:r>
            <a:r>
              <a:rPr lang="en-US" dirty="0">
                <a:solidFill>
                  <a:srgbClr val="FF0000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6"/>
              </a:rPr>
              <a:t>biologiya-online.ru/biologiya-formy-i-urovni-zhizni/mnogonozhki-i-nasekomye/klass-nasekomyx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-ротові апарати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32440" y="44672"/>
            <a:ext cx="432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04480" y="116664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604448" y="116632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8604448" y="44624"/>
            <a:ext cx="359992" cy="43204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3808" y="260648"/>
            <a:ext cx="5616624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Типи кінцівок комах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Тема. Комахи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2" name="прозора вставка" hidden="1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22045339"/>
              </p:ext>
            </p:extLst>
          </p:nvPr>
        </p:nvGraphicFramePr>
        <p:xfrm>
          <a:off x="0" y="908720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532440" y="116632"/>
            <a:ext cx="432000" cy="43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604480" y="188624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8604448" y="188592"/>
            <a:ext cx="288000" cy="28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>
            <a:hlinkClick r:id="" action="ppaction://hlinkshowjump?jump=firstslide"/>
          </p:cNvPr>
          <p:cNvSpPr/>
          <p:nvPr/>
        </p:nvSpPr>
        <p:spPr>
          <a:xfrm>
            <a:off x="8604496" y="116632"/>
            <a:ext cx="359992" cy="432048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59481" y="260648"/>
            <a:ext cx="4696895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Бігальні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193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Кінцівки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281071" cy="504056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95675829"/>
              </p:ext>
            </p:extLst>
          </p:nvPr>
        </p:nvGraphicFramePr>
        <p:xfrm>
          <a:off x="3131840" y="6021288"/>
          <a:ext cx="2735520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Прямоугольник 14">
            <a:hlinkClick r:id="rId9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75112" y="260648"/>
            <a:ext cx="4569296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Плавальні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2824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Кінцівки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88889"/>
            <a:ext cx="5433392" cy="508022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204240" y="6045750"/>
            <a:ext cx="2735520" cy="623610"/>
            <a:chOff x="0" y="26511"/>
            <a:chExt cx="2735520" cy="62361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511"/>
              <a:ext cx="2735520" cy="62361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0442" y="56953"/>
              <a:ext cx="2674636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 smtClean="0"/>
                <a:t>Водяний клоп</a:t>
              </a:r>
              <a:endParaRPr lang="uk-UA" sz="2600" kern="1200" dirty="0"/>
            </a:p>
          </p:txBody>
        </p:sp>
      </p:grpSp>
      <p:sp>
        <p:nvSpPr>
          <p:cNvPr id="24" name="Прямоугольник 23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260648"/>
            <a:ext cx="4896544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chemeClr val="bg1"/>
                </a:solidFill>
              </a:rPr>
              <a:t>Стрибальні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Кінцівки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700000" cy="48240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204240" y="6045750"/>
            <a:ext cx="2735520" cy="623610"/>
            <a:chOff x="0" y="26511"/>
            <a:chExt cx="2735520" cy="62361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511"/>
              <a:ext cx="2735520" cy="62361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0442" y="56953"/>
              <a:ext cx="2674636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 smtClean="0"/>
                <a:t>Коник справжній</a:t>
              </a:r>
              <a:endParaRPr lang="uk-UA" sz="2600" kern="1200" dirty="0"/>
            </a:p>
          </p:txBody>
        </p:sp>
      </p:grpSp>
      <p:sp>
        <p:nvSpPr>
          <p:cNvPr id="24" name="Прямоугольник 23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260648"/>
            <a:ext cx="4320480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Хватальні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Кінцівки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24" y="980728"/>
            <a:ext cx="3859200" cy="4824000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204240" y="6045750"/>
            <a:ext cx="2735520" cy="623610"/>
            <a:chOff x="0" y="26511"/>
            <a:chExt cx="2735520" cy="62361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511"/>
              <a:ext cx="2735520" cy="62361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0442" y="56953"/>
              <a:ext cx="2674636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 smtClean="0"/>
                <a:t>Богомол </a:t>
              </a:r>
              <a:endParaRPr lang="uk-UA" sz="2600" kern="1200" dirty="0"/>
            </a:p>
          </p:txBody>
        </p:sp>
      </p:grp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023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3808" y="260648"/>
            <a:ext cx="5616624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Риючі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Кінцівки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95617"/>
            <a:ext cx="7056784" cy="504952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204240" y="6045750"/>
            <a:ext cx="3600008" cy="623610"/>
            <a:chOff x="0" y="26511"/>
            <a:chExt cx="2735520" cy="62361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511"/>
              <a:ext cx="2735520" cy="62361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0442" y="56953"/>
              <a:ext cx="2674636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 smtClean="0"/>
                <a:t>Вовчок звичайний</a:t>
              </a:r>
              <a:endParaRPr lang="uk-UA" sz="2600" kern="1200" dirty="0"/>
            </a:p>
          </p:txBody>
        </p:sp>
      </p:grp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4138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3808" y="260648"/>
            <a:ext cx="5616624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Ходильні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Кінцівки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28990"/>
            <a:ext cx="7056784" cy="458277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204240" y="6045750"/>
            <a:ext cx="3600008" cy="623610"/>
            <a:chOff x="0" y="26511"/>
            <a:chExt cx="2735520" cy="62361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511"/>
              <a:ext cx="2735520" cy="62361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0442" y="56953"/>
              <a:ext cx="2674636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 smtClean="0"/>
                <a:t>Колорадський жук</a:t>
              </a:r>
              <a:endParaRPr lang="uk-UA" sz="2600" kern="1200" dirty="0"/>
            </a:p>
          </p:txBody>
        </p:sp>
      </p:grp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944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43808" y="260648"/>
            <a:ext cx="5616624" cy="476672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Корзинка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2484000" cy="476672"/>
          </a:xfrm>
          <a:prstGeom prst="rect">
            <a:avLst/>
          </a:prstGeom>
          <a:solidFill>
            <a:srgbClr val="FF0066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Кінцівки комах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04" y="1228990"/>
            <a:ext cx="6151023" cy="4582774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204240" y="6045750"/>
            <a:ext cx="3600008" cy="623610"/>
            <a:chOff x="0" y="26511"/>
            <a:chExt cx="2735520" cy="62361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511"/>
              <a:ext cx="2735520" cy="62361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0442" y="56953"/>
              <a:ext cx="2674636" cy="562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600" kern="1200" dirty="0" smtClean="0"/>
                <a:t>Бджола медоносна</a:t>
              </a:r>
              <a:endParaRPr lang="uk-UA" sz="2600" kern="1200" dirty="0"/>
            </a:p>
          </p:txBody>
        </p:sp>
      </p:grp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509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7678dab2d472463e578692d674cc3ca79351de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00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188</Words>
  <Application>Microsoft Office PowerPoint</Application>
  <PresentationFormat>Экран (4:3)</PresentationFormat>
  <Paragraphs>69</Paragraphs>
  <Slides>11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2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Рекомендації:</vt:lpstr>
      <vt:lpstr>Використанні джерела:</vt:lpstr>
      <vt:lpstr>Произвольный показ 1</vt:lpstr>
      <vt:lpstr>Произвольный показ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Станіслав Середенко</cp:lastModifiedBy>
  <cp:revision>178</cp:revision>
  <dcterms:created xsi:type="dcterms:W3CDTF">2014-11-03T19:19:01Z</dcterms:created>
  <dcterms:modified xsi:type="dcterms:W3CDTF">2014-12-01T15:00:55Z</dcterms:modified>
</cp:coreProperties>
</file>