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0" r:id="rId2"/>
    <p:sldId id="264" r:id="rId3"/>
    <p:sldId id="265" r:id="rId4"/>
    <p:sldId id="266" r:id="rId5"/>
    <p:sldId id="267" r:id="rId6"/>
    <p:sldId id="270" r:id="rId7"/>
    <p:sldId id="271" r:id="rId8"/>
    <p:sldId id="261" r:id="rId9"/>
    <p:sldId id="269" r:id="rId10"/>
  </p:sldIdLst>
  <p:sldSz cx="9144000" cy="6858000" type="screen4x3"/>
  <p:notesSz cx="6858000" cy="9144000"/>
  <p:custShowLst>
    <p:custShow name="Произвольный показ 1" id="0">
      <p:sldLst>
        <p:sld r:id="rId2"/>
        <p:sld r:id="rId3"/>
        <p:sld r:id="rId4"/>
        <p:sld r:id="rId5"/>
        <p:sld r:id="rId6"/>
        <p:sld r:id="rId9"/>
      </p:sldLst>
    </p:custShow>
    <p:custShow name="Произвольный показ 2" id="1">
      <p:sldLst>
        <p:sld r:id="rId2"/>
      </p:sldLst>
    </p:custShow>
  </p:custShowLst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custShow id="0"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FF0066"/>
    <a:srgbClr val="91605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60" autoAdjust="0"/>
    <p:restoredTop sz="94576" autoAdjust="0"/>
  </p:normalViewPr>
  <p:slideViewPr>
    <p:cSldViewPr>
      <p:cViewPr varScale="1">
        <p:scale>
          <a:sx n="67" d="100"/>
          <a:sy n="67" d="100"/>
        </p:scale>
        <p:origin x="-120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69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" Target="../slides/slide7.xml"/><Relationship Id="rId7" Type="http://schemas.openxmlformats.org/officeDocument/2006/relationships/image" Target="../media/image6.jpeg"/><Relationship Id="rId2" Type="http://schemas.openxmlformats.org/officeDocument/2006/relationships/slide" Target="../slides/slide6.xml"/><Relationship Id="rId1" Type="http://schemas.openxmlformats.org/officeDocument/2006/relationships/slide" Target="../slides/slide3.xml"/><Relationship Id="rId6" Type="http://schemas.openxmlformats.org/officeDocument/2006/relationships/image" Target="../media/image5.jpeg"/><Relationship Id="rId5" Type="http://schemas.openxmlformats.org/officeDocument/2006/relationships/slide" Target="../slides/slide4.xml"/><Relationship Id="rId10" Type="http://schemas.openxmlformats.org/officeDocument/2006/relationships/image" Target="../media/image9.jpeg"/><Relationship Id="rId4" Type="http://schemas.openxmlformats.org/officeDocument/2006/relationships/slide" Target="../slides/slide5.xml"/><Relationship Id="rId9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B52C32-870D-45EE-AE00-2369DD7F2529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E53D642-DB54-44DC-A281-DBB3B657FDB0}">
      <dgm:prSet phldrT="[Текст]"/>
      <dgm:spPr/>
      <dgm:t>
        <a:bodyPr/>
        <a:lstStyle/>
        <a:p>
          <a:r>
            <a:rPr lang="uk-UA" dirty="0" smtClean="0">
              <a:hlinkClick xmlns:r="http://schemas.openxmlformats.org/officeDocument/2006/relationships" r:id="rId1" action="ppaction://hlinksldjump"/>
            </a:rPr>
            <a:t>Гризучий</a:t>
          </a:r>
          <a:r>
            <a:rPr lang="uk-UA" dirty="0" smtClean="0"/>
            <a:t> </a:t>
          </a:r>
          <a:endParaRPr lang="uk-UA" dirty="0"/>
        </a:p>
      </dgm:t>
    </dgm:pt>
    <dgm:pt modelId="{CF6F6D46-8F0B-40D1-8878-8D1621948B87}" type="parTrans" cxnId="{698610A9-41C9-41AC-9403-B1B41D6D5148}">
      <dgm:prSet/>
      <dgm:spPr/>
      <dgm:t>
        <a:bodyPr/>
        <a:lstStyle/>
        <a:p>
          <a:endParaRPr lang="uk-UA"/>
        </a:p>
      </dgm:t>
    </dgm:pt>
    <dgm:pt modelId="{E973957D-6C35-4481-BC21-67B8D1DB9C12}" type="sibTrans" cxnId="{698610A9-41C9-41AC-9403-B1B41D6D5148}">
      <dgm:prSet/>
      <dgm:spPr/>
      <dgm:t>
        <a:bodyPr/>
        <a:lstStyle/>
        <a:p>
          <a:endParaRPr lang="uk-UA"/>
        </a:p>
      </dgm:t>
    </dgm:pt>
    <dgm:pt modelId="{10A63EFE-EBFB-4DEE-B858-EEA8D3D37287}">
      <dgm:prSet phldrT="[Текст]"/>
      <dgm:spPr/>
      <dgm:t>
        <a:bodyPr/>
        <a:lstStyle/>
        <a:p>
          <a:r>
            <a:rPr lang="uk-UA" dirty="0" smtClean="0">
              <a:hlinkClick xmlns:r="http://schemas.openxmlformats.org/officeDocument/2006/relationships" r:id="rId2" action="ppaction://hlinksldjump"/>
            </a:rPr>
            <a:t>Лижучий</a:t>
          </a:r>
          <a:r>
            <a:rPr lang="uk-UA" dirty="0" smtClean="0"/>
            <a:t> </a:t>
          </a:r>
          <a:endParaRPr lang="uk-UA" dirty="0"/>
        </a:p>
      </dgm:t>
    </dgm:pt>
    <dgm:pt modelId="{A21B1F47-693D-4A34-9AA7-7A7D94996EA6}" type="parTrans" cxnId="{2A07E9FA-52B9-4DC1-A70F-72CA54E2A567}">
      <dgm:prSet/>
      <dgm:spPr/>
      <dgm:t>
        <a:bodyPr/>
        <a:lstStyle/>
        <a:p>
          <a:endParaRPr lang="uk-UA"/>
        </a:p>
      </dgm:t>
    </dgm:pt>
    <dgm:pt modelId="{ACB8C782-0A14-462B-B284-450873ECB8A6}" type="sibTrans" cxnId="{2A07E9FA-52B9-4DC1-A70F-72CA54E2A567}">
      <dgm:prSet/>
      <dgm:spPr/>
      <dgm:t>
        <a:bodyPr/>
        <a:lstStyle/>
        <a:p>
          <a:endParaRPr lang="uk-UA"/>
        </a:p>
      </dgm:t>
    </dgm:pt>
    <dgm:pt modelId="{D7A83FA5-9BB0-4B9D-B6AF-9FA31FBABF4E}">
      <dgm:prSet phldrT="[Текст]"/>
      <dgm:spPr/>
      <dgm:t>
        <a:bodyPr/>
        <a:lstStyle/>
        <a:p>
          <a:r>
            <a:rPr lang="uk-UA" dirty="0" smtClean="0">
              <a:hlinkClick xmlns:r="http://schemas.openxmlformats.org/officeDocument/2006/relationships" r:id="rId3" action="ppaction://hlinksldjump"/>
            </a:rPr>
            <a:t>Сисний</a:t>
          </a:r>
          <a:r>
            <a:rPr lang="uk-UA" dirty="0" smtClean="0"/>
            <a:t> </a:t>
          </a:r>
          <a:endParaRPr lang="uk-UA" dirty="0"/>
        </a:p>
      </dgm:t>
    </dgm:pt>
    <dgm:pt modelId="{F291A82F-CE0E-4BF6-9C8E-72C9B51B6834}" type="parTrans" cxnId="{DEA6612F-DA95-428C-AD82-379F5D8039B5}">
      <dgm:prSet/>
      <dgm:spPr/>
      <dgm:t>
        <a:bodyPr/>
        <a:lstStyle/>
        <a:p>
          <a:endParaRPr lang="uk-UA"/>
        </a:p>
      </dgm:t>
    </dgm:pt>
    <dgm:pt modelId="{BC8CF1E5-E49C-48EC-A8AF-46A0239D2BB1}" type="sibTrans" cxnId="{DEA6612F-DA95-428C-AD82-379F5D8039B5}">
      <dgm:prSet/>
      <dgm:spPr/>
      <dgm:t>
        <a:bodyPr/>
        <a:lstStyle/>
        <a:p>
          <a:endParaRPr lang="uk-UA"/>
        </a:p>
      </dgm:t>
    </dgm:pt>
    <dgm:pt modelId="{E0BF1136-8CFC-4387-8BE2-8A937CCA6016}">
      <dgm:prSet phldrT="[Текст]"/>
      <dgm:spPr/>
      <dgm:t>
        <a:bodyPr/>
        <a:lstStyle/>
        <a:p>
          <a:r>
            <a:rPr lang="uk-UA" dirty="0" err="1" smtClean="0">
              <a:hlinkClick xmlns:r="http://schemas.openxmlformats.org/officeDocument/2006/relationships" r:id="rId4" action="ppaction://hlinksldjump"/>
            </a:rPr>
            <a:t>Колючо</a:t>
          </a:r>
          <a:r>
            <a:rPr lang="uk-UA" dirty="0" smtClean="0">
              <a:hlinkClick xmlns:r="http://schemas.openxmlformats.org/officeDocument/2006/relationships" r:id="rId4" action="ppaction://hlinksldjump"/>
            </a:rPr>
            <a:t>-сисний</a:t>
          </a:r>
          <a:endParaRPr lang="uk-UA" dirty="0"/>
        </a:p>
      </dgm:t>
    </dgm:pt>
    <dgm:pt modelId="{44441978-F545-4970-B916-E4F4BA8B8164}" type="parTrans" cxnId="{DB5F92C8-323B-4529-86C9-BEE8787DB848}">
      <dgm:prSet/>
      <dgm:spPr/>
      <dgm:t>
        <a:bodyPr/>
        <a:lstStyle/>
        <a:p>
          <a:endParaRPr lang="uk-UA"/>
        </a:p>
      </dgm:t>
    </dgm:pt>
    <dgm:pt modelId="{123B0E18-4EF7-414B-92B2-9156840F5301}" type="sibTrans" cxnId="{DB5F92C8-323B-4529-86C9-BEE8787DB848}">
      <dgm:prSet/>
      <dgm:spPr/>
      <dgm:t>
        <a:bodyPr/>
        <a:lstStyle/>
        <a:p>
          <a:endParaRPr lang="uk-UA"/>
        </a:p>
      </dgm:t>
    </dgm:pt>
    <dgm:pt modelId="{721991DB-F050-4C07-AB93-7BBB1598D7F8}">
      <dgm:prSet phldrT="[Текст]"/>
      <dgm:spPr/>
      <dgm:t>
        <a:bodyPr/>
        <a:lstStyle/>
        <a:p>
          <a:r>
            <a:rPr lang="uk-UA" dirty="0" err="1" smtClean="0">
              <a:hlinkClick xmlns:r="http://schemas.openxmlformats.org/officeDocument/2006/relationships" r:id="rId5" action="ppaction://hlinksldjump"/>
            </a:rPr>
            <a:t>Гризучо</a:t>
          </a:r>
          <a:r>
            <a:rPr lang="uk-UA" dirty="0" smtClean="0">
              <a:hlinkClick xmlns:r="http://schemas.openxmlformats.org/officeDocument/2006/relationships" r:id="rId5" action="ppaction://hlinksldjump"/>
            </a:rPr>
            <a:t>-лижучий</a:t>
          </a:r>
          <a:endParaRPr lang="uk-UA" dirty="0"/>
        </a:p>
      </dgm:t>
    </dgm:pt>
    <dgm:pt modelId="{2846AD57-9ED1-44B8-B0D7-450F6D8A8712}" type="parTrans" cxnId="{3495F2BD-7F1E-453E-955F-7AA70BE77843}">
      <dgm:prSet/>
      <dgm:spPr/>
      <dgm:t>
        <a:bodyPr/>
        <a:lstStyle/>
        <a:p>
          <a:endParaRPr lang="uk-UA"/>
        </a:p>
      </dgm:t>
    </dgm:pt>
    <dgm:pt modelId="{A4D4ACA0-783B-4C12-9274-01140F89DA10}" type="sibTrans" cxnId="{3495F2BD-7F1E-453E-955F-7AA70BE77843}">
      <dgm:prSet/>
      <dgm:spPr/>
      <dgm:t>
        <a:bodyPr/>
        <a:lstStyle/>
        <a:p>
          <a:endParaRPr lang="uk-UA"/>
        </a:p>
      </dgm:t>
    </dgm:pt>
    <dgm:pt modelId="{1B268294-501F-4862-A4F9-B029B4E4DF3C}" type="pres">
      <dgm:prSet presAssocID="{D5B52C32-870D-45EE-AE00-2369DD7F252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42FEADF-9D27-4DD7-99D5-1698D3CA2AD2}" type="pres">
      <dgm:prSet presAssocID="{DE53D642-DB54-44DC-A281-DBB3B657FDB0}" presName="compNode" presStyleCnt="0"/>
      <dgm:spPr/>
    </dgm:pt>
    <dgm:pt modelId="{D9C39499-DC8E-4DA6-A1C2-666C75260231}" type="pres">
      <dgm:prSet presAssocID="{DE53D642-DB54-44DC-A281-DBB3B657FDB0}" presName="pictRect" presStyleLbl="node1" presStyleIdx="0" presStyleCnt="5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9000" r="-19000"/>
          </a:stretch>
        </a:blipFill>
      </dgm:spPr>
    </dgm:pt>
    <dgm:pt modelId="{3F3B3C8B-F715-4003-AA90-844C931839DC}" type="pres">
      <dgm:prSet presAssocID="{DE53D642-DB54-44DC-A281-DBB3B657FDB0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5819714-A536-4C91-B46E-667CAD17B3F4}" type="pres">
      <dgm:prSet presAssocID="{E973957D-6C35-4481-BC21-67B8D1DB9C12}" presName="sibTrans" presStyleLbl="sibTrans2D1" presStyleIdx="0" presStyleCnt="0"/>
      <dgm:spPr/>
      <dgm:t>
        <a:bodyPr/>
        <a:lstStyle/>
        <a:p>
          <a:endParaRPr lang="uk-UA"/>
        </a:p>
      </dgm:t>
    </dgm:pt>
    <dgm:pt modelId="{FD2E5750-50CF-430B-B08D-566F12EC2F90}" type="pres">
      <dgm:prSet presAssocID="{10A63EFE-EBFB-4DEE-B858-EEA8D3D37287}" presName="compNode" presStyleCnt="0"/>
      <dgm:spPr/>
    </dgm:pt>
    <dgm:pt modelId="{B0597046-BDA5-4DE9-9572-60256A620B9B}" type="pres">
      <dgm:prSet presAssocID="{10A63EFE-EBFB-4DEE-B858-EEA8D3D37287}" presName="pictRect" presStyleLbl="node1" presStyleIdx="1" presStyleCnt="5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9000" r="-19000"/>
          </a:stretch>
        </a:blipFill>
      </dgm:spPr>
    </dgm:pt>
    <dgm:pt modelId="{663B5336-04FD-4672-A6D3-44CC09A5D611}" type="pres">
      <dgm:prSet presAssocID="{10A63EFE-EBFB-4DEE-B858-EEA8D3D37287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9FC650B-D7C7-4525-968F-AC74B47CA18C}" type="pres">
      <dgm:prSet presAssocID="{ACB8C782-0A14-462B-B284-450873ECB8A6}" presName="sibTrans" presStyleLbl="sibTrans2D1" presStyleIdx="0" presStyleCnt="0"/>
      <dgm:spPr/>
      <dgm:t>
        <a:bodyPr/>
        <a:lstStyle/>
        <a:p>
          <a:endParaRPr lang="uk-UA"/>
        </a:p>
      </dgm:t>
    </dgm:pt>
    <dgm:pt modelId="{9D227A64-0813-4A16-BE4B-2D25F5BD3C43}" type="pres">
      <dgm:prSet presAssocID="{D7A83FA5-9BB0-4B9D-B6AF-9FA31FBABF4E}" presName="compNode" presStyleCnt="0"/>
      <dgm:spPr/>
    </dgm:pt>
    <dgm:pt modelId="{620987EB-A0AE-4A13-AA3E-6FD29EDF9C27}" type="pres">
      <dgm:prSet presAssocID="{D7A83FA5-9BB0-4B9D-B6AF-9FA31FBABF4E}" presName="pictRect" presStyleLbl="node1" presStyleIdx="2" presStyleCnt="5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9000" r="-19000"/>
          </a:stretch>
        </a:blipFill>
      </dgm:spPr>
    </dgm:pt>
    <dgm:pt modelId="{CE036BB7-ED5D-4E78-92E5-A3A94E001BB1}" type="pres">
      <dgm:prSet presAssocID="{D7A83FA5-9BB0-4B9D-B6AF-9FA31FBABF4E}" presName="textRect" presStyleLbl="revTx" presStyleIdx="2" presStyleCnt="5" custLinFactNeighborX="-975" custLinFactNeighborY="740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66AF2D7-5F6D-44BF-B3A7-4E390D2234BC}" type="pres">
      <dgm:prSet presAssocID="{BC8CF1E5-E49C-48EC-A8AF-46A0239D2BB1}" presName="sibTrans" presStyleLbl="sibTrans2D1" presStyleIdx="0" presStyleCnt="0"/>
      <dgm:spPr/>
      <dgm:t>
        <a:bodyPr/>
        <a:lstStyle/>
        <a:p>
          <a:endParaRPr lang="uk-UA"/>
        </a:p>
      </dgm:t>
    </dgm:pt>
    <dgm:pt modelId="{F1BC230B-EEB7-4406-86DD-1908034068DE}" type="pres">
      <dgm:prSet presAssocID="{E0BF1136-8CFC-4387-8BE2-8A937CCA6016}" presName="compNode" presStyleCnt="0"/>
      <dgm:spPr/>
    </dgm:pt>
    <dgm:pt modelId="{B750C59F-5DA4-4F40-A71E-09FB8808542C}" type="pres">
      <dgm:prSet presAssocID="{E0BF1136-8CFC-4387-8BE2-8A937CCA6016}" presName="pictRect" presStyleLbl="node1" presStyleIdx="3" presStyleCnt="5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9000" r="-19000"/>
          </a:stretch>
        </a:blipFill>
      </dgm:spPr>
    </dgm:pt>
    <dgm:pt modelId="{0F0BDC12-4F85-4A66-A2C9-555B59C72D39}" type="pres">
      <dgm:prSet presAssocID="{E0BF1136-8CFC-4387-8BE2-8A937CCA6016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2D56BA6-A191-4594-840B-D32D261F6F46}" type="pres">
      <dgm:prSet presAssocID="{123B0E18-4EF7-414B-92B2-9156840F5301}" presName="sibTrans" presStyleLbl="sibTrans2D1" presStyleIdx="0" presStyleCnt="0"/>
      <dgm:spPr/>
      <dgm:t>
        <a:bodyPr/>
        <a:lstStyle/>
        <a:p>
          <a:endParaRPr lang="uk-UA"/>
        </a:p>
      </dgm:t>
    </dgm:pt>
    <dgm:pt modelId="{6172FB59-3087-43CB-B07A-471A41BEDF1A}" type="pres">
      <dgm:prSet presAssocID="{721991DB-F050-4C07-AB93-7BBB1598D7F8}" presName="compNode" presStyleCnt="0"/>
      <dgm:spPr/>
    </dgm:pt>
    <dgm:pt modelId="{08B9714A-E4EE-4489-B261-076C6C977B1B}" type="pres">
      <dgm:prSet presAssocID="{721991DB-F050-4C07-AB93-7BBB1598D7F8}" presName="pictRect" presStyleLbl="node1" presStyleIdx="4" presStyleCnt="5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9000" r="-19000"/>
          </a:stretch>
        </a:blipFill>
      </dgm:spPr>
    </dgm:pt>
    <dgm:pt modelId="{52611702-FCF0-4F17-9297-C530A9E59E6F}" type="pres">
      <dgm:prSet presAssocID="{721991DB-F050-4C07-AB93-7BBB1598D7F8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4A8D617-7042-481C-BCC8-A9FBD4A7B51A}" type="presOf" srcId="{123B0E18-4EF7-414B-92B2-9156840F5301}" destId="{E2D56BA6-A191-4594-840B-D32D261F6F46}" srcOrd="0" destOrd="0" presId="urn:microsoft.com/office/officeart/2005/8/layout/pList1#1"/>
    <dgm:cxn modelId="{16E34C62-DA33-4731-B5AF-0C0B039EAA52}" type="presOf" srcId="{721991DB-F050-4C07-AB93-7BBB1598D7F8}" destId="{52611702-FCF0-4F17-9297-C530A9E59E6F}" srcOrd="0" destOrd="0" presId="urn:microsoft.com/office/officeart/2005/8/layout/pList1#1"/>
    <dgm:cxn modelId="{408C1A3E-92F7-41E0-BBA4-304D1B992025}" type="presOf" srcId="{D5B52C32-870D-45EE-AE00-2369DD7F2529}" destId="{1B268294-501F-4862-A4F9-B029B4E4DF3C}" srcOrd="0" destOrd="0" presId="urn:microsoft.com/office/officeart/2005/8/layout/pList1#1"/>
    <dgm:cxn modelId="{DEA6612F-DA95-428C-AD82-379F5D8039B5}" srcId="{D5B52C32-870D-45EE-AE00-2369DD7F2529}" destId="{D7A83FA5-9BB0-4B9D-B6AF-9FA31FBABF4E}" srcOrd="2" destOrd="0" parTransId="{F291A82F-CE0E-4BF6-9C8E-72C9B51B6834}" sibTransId="{BC8CF1E5-E49C-48EC-A8AF-46A0239D2BB1}"/>
    <dgm:cxn modelId="{6C09D1D7-D15D-442A-8011-2F72AD75F00F}" type="presOf" srcId="{BC8CF1E5-E49C-48EC-A8AF-46A0239D2BB1}" destId="{C66AF2D7-5F6D-44BF-B3A7-4E390D2234BC}" srcOrd="0" destOrd="0" presId="urn:microsoft.com/office/officeart/2005/8/layout/pList1#1"/>
    <dgm:cxn modelId="{3495F2BD-7F1E-453E-955F-7AA70BE77843}" srcId="{D5B52C32-870D-45EE-AE00-2369DD7F2529}" destId="{721991DB-F050-4C07-AB93-7BBB1598D7F8}" srcOrd="4" destOrd="0" parTransId="{2846AD57-9ED1-44B8-B0D7-450F6D8A8712}" sibTransId="{A4D4ACA0-783B-4C12-9274-01140F89DA10}"/>
    <dgm:cxn modelId="{31D62586-BB87-4B1E-8C35-00491971BAF0}" type="presOf" srcId="{ACB8C782-0A14-462B-B284-450873ECB8A6}" destId="{59FC650B-D7C7-4525-968F-AC74B47CA18C}" srcOrd="0" destOrd="0" presId="urn:microsoft.com/office/officeart/2005/8/layout/pList1#1"/>
    <dgm:cxn modelId="{2A07E9FA-52B9-4DC1-A70F-72CA54E2A567}" srcId="{D5B52C32-870D-45EE-AE00-2369DD7F2529}" destId="{10A63EFE-EBFB-4DEE-B858-EEA8D3D37287}" srcOrd="1" destOrd="0" parTransId="{A21B1F47-693D-4A34-9AA7-7A7D94996EA6}" sibTransId="{ACB8C782-0A14-462B-B284-450873ECB8A6}"/>
    <dgm:cxn modelId="{0404FAAA-73B0-417C-A39B-1242BBCC7112}" type="presOf" srcId="{E973957D-6C35-4481-BC21-67B8D1DB9C12}" destId="{B5819714-A536-4C91-B46E-667CAD17B3F4}" srcOrd="0" destOrd="0" presId="urn:microsoft.com/office/officeart/2005/8/layout/pList1#1"/>
    <dgm:cxn modelId="{E33FD320-D22C-4BBE-9149-5915D38E59BC}" type="presOf" srcId="{10A63EFE-EBFB-4DEE-B858-EEA8D3D37287}" destId="{663B5336-04FD-4672-A6D3-44CC09A5D611}" srcOrd="0" destOrd="0" presId="urn:microsoft.com/office/officeart/2005/8/layout/pList1#1"/>
    <dgm:cxn modelId="{5170B7FA-917F-4A24-BE32-2C307A50BACE}" type="presOf" srcId="{D7A83FA5-9BB0-4B9D-B6AF-9FA31FBABF4E}" destId="{CE036BB7-ED5D-4E78-92E5-A3A94E001BB1}" srcOrd="0" destOrd="0" presId="urn:microsoft.com/office/officeart/2005/8/layout/pList1#1"/>
    <dgm:cxn modelId="{4C85948D-B04C-4DF0-AF9B-D587B51E8AD1}" type="presOf" srcId="{DE53D642-DB54-44DC-A281-DBB3B657FDB0}" destId="{3F3B3C8B-F715-4003-AA90-844C931839DC}" srcOrd="0" destOrd="0" presId="urn:microsoft.com/office/officeart/2005/8/layout/pList1#1"/>
    <dgm:cxn modelId="{DB5F92C8-323B-4529-86C9-BEE8787DB848}" srcId="{D5B52C32-870D-45EE-AE00-2369DD7F2529}" destId="{E0BF1136-8CFC-4387-8BE2-8A937CCA6016}" srcOrd="3" destOrd="0" parTransId="{44441978-F545-4970-B916-E4F4BA8B8164}" sibTransId="{123B0E18-4EF7-414B-92B2-9156840F5301}"/>
    <dgm:cxn modelId="{698610A9-41C9-41AC-9403-B1B41D6D5148}" srcId="{D5B52C32-870D-45EE-AE00-2369DD7F2529}" destId="{DE53D642-DB54-44DC-A281-DBB3B657FDB0}" srcOrd="0" destOrd="0" parTransId="{CF6F6D46-8F0B-40D1-8878-8D1621948B87}" sibTransId="{E973957D-6C35-4481-BC21-67B8D1DB9C12}"/>
    <dgm:cxn modelId="{95A0A55D-303B-41EC-8B9B-614D725C434C}" type="presOf" srcId="{E0BF1136-8CFC-4387-8BE2-8A937CCA6016}" destId="{0F0BDC12-4F85-4A66-A2C9-555B59C72D39}" srcOrd="0" destOrd="0" presId="urn:microsoft.com/office/officeart/2005/8/layout/pList1#1"/>
    <dgm:cxn modelId="{D30EDD1C-E761-4376-8AA5-DEE5389DB647}" type="presParOf" srcId="{1B268294-501F-4862-A4F9-B029B4E4DF3C}" destId="{742FEADF-9D27-4DD7-99D5-1698D3CA2AD2}" srcOrd="0" destOrd="0" presId="urn:microsoft.com/office/officeart/2005/8/layout/pList1#1"/>
    <dgm:cxn modelId="{93012587-380A-4EE0-81F6-DF64DF6F5EB1}" type="presParOf" srcId="{742FEADF-9D27-4DD7-99D5-1698D3CA2AD2}" destId="{D9C39499-DC8E-4DA6-A1C2-666C75260231}" srcOrd="0" destOrd="0" presId="urn:microsoft.com/office/officeart/2005/8/layout/pList1#1"/>
    <dgm:cxn modelId="{893DA952-2FFB-46AF-8123-2F80DFD4AF5E}" type="presParOf" srcId="{742FEADF-9D27-4DD7-99D5-1698D3CA2AD2}" destId="{3F3B3C8B-F715-4003-AA90-844C931839DC}" srcOrd="1" destOrd="0" presId="urn:microsoft.com/office/officeart/2005/8/layout/pList1#1"/>
    <dgm:cxn modelId="{48F36CE8-C5AF-42FA-8733-049B437F937F}" type="presParOf" srcId="{1B268294-501F-4862-A4F9-B029B4E4DF3C}" destId="{B5819714-A536-4C91-B46E-667CAD17B3F4}" srcOrd="1" destOrd="0" presId="urn:microsoft.com/office/officeart/2005/8/layout/pList1#1"/>
    <dgm:cxn modelId="{7719467B-C04E-4D03-9469-0279E7D189F9}" type="presParOf" srcId="{1B268294-501F-4862-A4F9-B029B4E4DF3C}" destId="{FD2E5750-50CF-430B-B08D-566F12EC2F90}" srcOrd="2" destOrd="0" presId="urn:microsoft.com/office/officeart/2005/8/layout/pList1#1"/>
    <dgm:cxn modelId="{F2942823-5270-4276-8C10-9E6B5876731B}" type="presParOf" srcId="{FD2E5750-50CF-430B-B08D-566F12EC2F90}" destId="{B0597046-BDA5-4DE9-9572-60256A620B9B}" srcOrd="0" destOrd="0" presId="urn:microsoft.com/office/officeart/2005/8/layout/pList1#1"/>
    <dgm:cxn modelId="{617E5FB5-5042-4BC9-999F-BD291F923659}" type="presParOf" srcId="{FD2E5750-50CF-430B-B08D-566F12EC2F90}" destId="{663B5336-04FD-4672-A6D3-44CC09A5D611}" srcOrd="1" destOrd="0" presId="urn:microsoft.com/office/officeart/2005/8/layout/pList1#1"/>
    <dgm:cxn modelId="{DD615208-B7AC-4556-AA7D-655DD03AEF19}" type="presParOf" srcId="{1B268294-501F-4862-A4F9-B029B4E4DF3C}" destId="{59FC650B-D7C7-4525-968F-AC74B47CA18C}" srcOrd="3" destOrd="0" presId="urn:microsoft.com/office/officeart/2005/8/layout/pList1#1"/>
    <dgm:cxn modelId="{82B70F1E-E77F-45EE-A3FB-595489739D71}" type="presParOf" srcId="{1B268294-501F-4862-A4F9-B029B4E4DF3C}" destId="{9D227A64-0813-4A16-BE4B-2D25F5BD3C43}" srcOrd="4" destOrd="0" presId="urn:microsoft.com/office/officeart/2005/8/layout/pList1#1"/>
    <dgm:cxn modelId="{08208661-60DB-4A48-9374-816DD36CEA62}" type="presParOf" srcId="{9D227A64-0813-4A16-BE4B-2D25F5BD3C43}" destId="{620987EB-A0AE-4A13-AA3E-6FD29EDF9C27}" srcOrd="0" destOrd="0" presId="urn:microsoft.com/office/officeart/2005/8/layout/pList1#1"/>
    <dgm:cxn modelId="{D834DD63-0066-4ED7-A49C-9C89770FD242}" type="presParOf" srcId="{9D227A64-0813-4A16-BE4B-2D25F5BD3C43}" destId="{CE036BB7-ED5D-4E78-92E5-A3A94E001BB1}" srcOrd="1" destOrd="0" presId="urn:microsoft.com/office/officeart/2005/8/layout/pList1#1"/>
    <dgm:cxn modelId="{13CFB6E0-7352-448C-9BFF-8B4E51B71309}" type="presParOf" srcId="{1B268294-501F-4862-A4F9-B029B4E4DF3C}" destId="{C66AF2D7-5F6D-44BF-B3A7-4E390D2234BC}" srcOrd="5" destOrd="0" presId="urn:microsoft.com/office/officeart/2005/8/layout/pList1#1"/>
    <dgm:cxn modelId="{4D562723-911C-441C-9C17-B2AB4567CCB0}" type="presParOf" srcId="{1B268294-501F-4862-A4F9-B029B4E4DF3C}" destId="{F1BC230B-EEB7-4406-86DD-1908034068DE}" srcOrd="6" destOrd="0" presId="urn:microsoft.com/office/officeart/2005/8/layout/pList1#1"/>
    <dgm:cxn modelId="{994BF3B0-FEC7-4F47-8941-CA5C9456163A}" type="presParOf" srcId="{F1BC230B-EEB7-4406-86DD-1908034068DE}" destId="{B750C59F-5DA4-4F40-A71E-09FB8808542C}" srcOrd="0" destOrd="0" presId="urn:microsoft.com/office/officeart/2005/8/layout/pList1#1"/>
    <dgm:cxn modelId="{07A8B476-10D9-4979-8CDB-8A2AFA83FEBB}" type="presParOf" srcId="{F1BC230B-EEB7-4406-86DD-1908034068DE}" destId="{0F0BDC12-4F85-4A66-A2C9-555B59C72D39}" srcOrd="1" destOrd="0" presId="urn:microsoft.com/office/officeart/2005/8/layout/pList1#1"/>
    <dgm:cxn modelId="{9B89756D-5962-4327-863C-3C83772512BD}" type="presParOf" srcId="{1B268294-501F-4862-A4F9-B029B4E4DF3C}" destId="{E2D56BA6-A191-4594-840B-D32D261F6F46}" srcOrd="7" destOrd="0" presId="urn:microsoft.com/office/officeart/2005/8/layout/pList1#1"/>
    <dgm:cxn modelId="{9A6AACAB-F700-4BB0-ADC5-4A23298973BF}" type="presParOf" srcId="{1B268294-501F-4862-A4F9-B029B4E4DF3C}" destId="{6172FB59-3087-43CB-B07A-471A41BEDF1A}" srcOrd="8" destOrd="0" presId="urn:microsoft.com/office/officeart/2005/8/layout/pList1#1"/>
    <dgm:cxn modelId="{B3DBBE12-C9CC-47AE-9521-C634145F0643}" type="presParOf" srcId="{6172FB59-3087-43CB-B07A-471A41BEDF1A}" destId="{08B9714A-E4EE-4489-B261-076C6C977B1B}" srcOrd="0" destOrd="0" presId="urn:microsoft.com/office/officeart/2005/8/layout/pList1#1"/>
    <dgm:cxn modelId="{B38FE33C-B3FA-4FD5-A25A-0322B654CE7B}" type="presParOf" srcId="{6172FB59-3087-43CB-B07A-471A41BEDF1A}" destId="{52611702-FCF0-4F17-9297-C530A9E59E6F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C39499-DC8E-4DA6-A1C2-666C75260231}">
      <dsp:nvSpPr>
        <dsp:cNvPr id="0" name=""/>
        <dsp:cNvSpPr/>
      </dsp:nvSpPr>
      <dsp:spPr>
        <a:xfrm>
          <a:off x="120215" y="903"/>
          <a:ext cx="1829817" cy="1260743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9000" r="-1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3B3C8B-F715-4003-AA90-844C931839DC}">
      <dsp:nvSpPr>
        <dsp:cNvPr id="0" name=""/>
        <dsp:cNvSpPr/>
      </dsp:nvSpPr>
      <dsp:spPr>
        <a:xfrm>
          <a:off x="120215" y="1261647"/>
          <a:ext cx="1829817" cy="678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>
              <a:hlinkClick xmlns:r="http://schemas.openxmlformats.org/officeDocument/2006/relationships" r:id="" action="ppaction://hlinksldjump"/>
            </a:rPr>
            <a:t>Гризучий</a:t>
          </a:r>
          <a:r>
            <a:rPr lang="uk-UA" sz="1900" kern="1200" dirty="0" smtClean="0"/>
            <a:t> </a:t>
          </a:r>
          <a:endParaRPr lang="uk-UA" sz="1900" kern="1200" dirty="0"/>
        </a:p>
      </dsp:txBody>
      <dsp:txXfrm>
        <a:off x="120215" y="1261647"/>
        <a:ext cx="1829817" cy="678862"/>
      </dsp:txXfrm>
    </dsp:sp>
    <dsp:sp modelId="{B0597046-BDA5-4DE9-9572-60256A620B9B}">
      <dsp:nvSpPr>
        <dsp:cNvPr id="0" name=""/>
        <dsp:cNvSpPr/>
      </dsp:nvSpPr>
      <dsp:spPr>
        <a:xfrm>
          <a:off x="2133091" y="903"/>
          <a:ext cx="1829817" cy="1260743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9000" r="-1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3B5336-04FD-4672-A6D3-44CC09A5D611}">
      <dsp:nvSpPr>
        <dsp:cNvPr id="0" name=""/>
        <dsp:cNvSpPr/>
      </dsp:nvSpPr>
      <dsp:spPr>
        <a:xfrm>
          <a:off x="2133091" y="1261647"/>
          <a:ext cx="1829817" cy="678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>
              <a:hlinkClick xmlns:r="http://schemas.openxmlformats.org/officeDocument/2006/relationships" r:id="" action="ppaction://hlinksldjump"/>
            </a:rPr>
            <a:t>Лижучий</a:t>
          </a:r>
          <a:r>
            <a:rPr lang="uk-UA" sz="1900" kern="1200" dirty="0" smtClean="0"/>
            <a:t> </a:t>
          </a:r>
          <a:endParaRPr lang="uk-UA" sz="1900" kern="1200" dirty="0"/>
        </a:p>
      </dsp:txBody>
      <dsp:txXfrm>
        <a:off x="2133091" y="1261647"/>
        <a:ext cx="1829817" cy="678862"/>
      </dsp:txXfrm>
    </dsp:sp>
    <dsp:sp modelId="{620987EB-A0AE-4A13-AA3E-6FD29EDF9C27}">
      <dsp:nvSpPr>
        <dsp:cNvPr id="0" name=""/>
        <dsp:cNvSpPr/>
      </dsp:nvSpPr>
      <dsp:spPr>
        <a:xfrm>
          <a:off x="4145967" y="903"/>
          <a:ext cx="1829817" cy="1260743"/>
        </a:xfrm>
        <a:prstGeom prst="round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9000" r="-1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036BB7-ED5D-4E78-92E5-A3A94E001BB1}">
      <dsp:nvSpPr>
        <dsp:cNvPr id="0" name=""/>
        <dsp:cNvSpPr/>
      </dsp:nvSpPr>
      <dsp:spPr>
        <a:xfrm>
          <a:off x="4128126" y="1311916"/>
          <a:ext cx="1829817" cy="678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>
              <a:hlinkClick xmlns:r="http://schemas.openxmlformats.org/officeDocument/2006/relationships" r:id="" action="ppaction://hlinksldjump"/>
            </a:rPr>
            <a:t>Сисний</a:t>
          </a:r>
          <a:r>
            <a:rPr lang="uk-UA" sz="1900" kern="1200" dirty="0" smtClean="0"/>
            <a:t> </a:t>
          </a:r>
          <a:endParaRPr lang="uk-UA" sz="1900" kern="1200" dirty="0"/>
        </a:p>
      </dsp:txBody>
      <dsp:txXfrm>
        <a:off x="4128126" y="1311916"/>
        <a:ext cx="1829817" cy="678862"/>
      </dsp:txXfrm>
    </dsp:sp>
    <dsp:sp modelId="{B750C59F-5DA4-4F40-A71E-09FB8808542C}">
      <dsp:nvSpPr>
        <dsp:cNvPr id="0" name=""/>
        <dsp:cNvSpPr/>
      </dsp:nvSpPr>
      <dsp:spPr>
        <a:xfrm>
          <a:off x="1126653" y="2123490"/>
          <a:ext cx="1829817" cy="1260743"/>
        </a:xfrm>
        <a:prstGeom prst="round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9000" r="-1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0BDC12-4F85-4A66-A2C9-555B59C72D39}">
      <dsp:nvSpPr>
        <dsp:cNvPr id="0" name=""/>
        <dsp:cNvSpPr/>
      </dsp:nvSpPr>
      <dsp:spPr>
        <a:xfrm>
          <a:off x="1126653" y="3384234"/>
          <a:ext cx="1829817" cy="678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err="1" smtClean="0">
              <a:hlinkClick xmlns:r="http://schemas.openxmlformats.org/officeDocument/2006/relationships" r:id="" action="ppaction://hlinksldjump"/>
            </a:rPr>
            <a:t>Колючо</a:t>
          </a:r>
          <a:r>
            <a:rPr lang="uk-UA" sz="1900" kern="1200" dirty="0" smtClean="0">
              <a:hlinkClick xmlns:r="http://schemas.openxmlformats.org/officeDocument/2006/relationships" r:id="" action="ppaction://hlinksldjump"/>
            </a:rPr>
            <a:t>-сисний</a:t>
          </a:r>
          <a:endParaRPr lang="uk-UA" sz="1900" kern="1200" dirty="0"/>
        </a:p>
      </dsp:txBody>
      <dsp:txXfrm>
        <a:off x="1126653" y="3384234"/>
        <a:ext cx="1829817" cy="678862"/>
      </dsp:txXfrm>
    </dsp:sp>
    <dsp:sp modelId="{08B9714A-E4EE-4489-B261-076C6C977B1B}">
      <dsp:nvSpPr>
        <dsp:cNvPr id="0" name=""/>
        <dsp:cNvSpPr/>
      </dsp:nvSpPr>
      <dsp:spPr>
        <a:xfrm>
          <a:off x="3139529" y="2123490"/>
          <a:ext cx="1829817" cy="1260743"/>
        </a:xfrm>
        <a:prstGeom prst="round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9000" r="-1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611702-FCF0-4F17-9297-C530A9E59E6F}">
      <dsp:nvSpPr>
        <dsp:cNvPr id="0" name=""/>
        <dsp:cNvSpPr/>
      </dsp:nvSpPr>
      <dsp:spPr>
        <a:xfrm>
          <a:off x="3139529" y="3384234"/>
          <a:ext cx="1829817" cy="678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err="1" smtClean="0">
              <a:hlinkClick xmlns:r="http://schemas.openxmlformats.org/officeDocument/2006/relationships" r:id="" action="ppaction://hlinksldjump"/>
            </a:rPr>
            <a:t>Гризучо</a:t>
          </a:r>
          <a:r>
            <a:rPr lang="uk-UA" sz="1900" kern="1200" dirty="0" smtClean="0">
              <a:hlinkClick xmlns:r="http://schemas.openxmlformats.org/officeDocument/2006/relationships" r:id="" action="ppaction://hlinksldjump"/>
            </a:rPr>
            <a:t>-лижучий</a:t>
          </a:r>
          <a:endParaRPr lang="uk-UA" sz="1900" kern="1200" dirty="0"/>
        </a:p>
      </dsp:txBody>
      <dsp:txXfrm>
        <a:off x="3139529" y="3384234"/>
        <a:ext cx="1829817" cy="678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53B6D-5881-48CE-83EF-1CF5008EBD2B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C53D0-B5EF-4853-A1D9-B5AE16B13C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90762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300FC-6899-4F27-8816-5E40CF8FB13F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2000A-E95F-4BEA-A97E-A3D28FE754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533351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err="1" smtClean="0"/>
              <a:t>титулка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05C851A-28B9-4962-97AD-0BCF2B00A7FD}" type="datetime1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92000A-E95F-4BEA-A97E-A3D28FE7546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5043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2000A-E95F-4BEA-A97E-A3D28FE75464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D685C2C-81C5-4399-9107-4A8D853D2A41}" type="datetime1">
              <a:rPr lang="ru-RU" smtClean="0"/>
              <a:pPr/>
              <a:t>11.12.2014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1140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2000A-E95F-4BEA-A97E-A3D28FE75464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D685C2C-81C5-4399-9107-4A8D853D2A41}" type="datetime1">
              <a:rPr lang="ru-RU" smtClean="0"/>
              <a:pPr/>
              <a:t>11.12.2014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7508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2000A-E95F-4BEA-A97E-A3D28FE75464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D685C2C-81C5-4399-9107-4A8D853D2A41}" type="datetime1">
              <a:rPr lang="ru-RU" smtClean="0"/>
              <a:pPr/>
              <a:t>11.12.2014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180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2000A-E95F-4BEA-A97E-A3D28FE75464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D685C2C-81C5-4399-9107-4A8D853D2A41}" type="datetime1">
              <a:rPr lang="ru-RU" smtClean="0"/>
              <a:pPr/>
              <a:t>11.12.2014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4436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2000A-E95F-4BEA-A97E-A3D28FE75464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D685C2C-81C5-4399-9107-4A8D853D2A41}" type="datetime1">
              <a:rPr lang="ru-RU" smtClean="0"/>
              <a:pPr/>
              <a:t>11.12.2014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0757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2000A-E95F-4BEA-A97E-A3D28FE75464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D685C2C-81C5-4399-9107-4A8D853D2A41}" type="datetime1">
              <a:rPr lang="ru-RU" smtClean="0"/>
              <a:pPr/>
              <a:t>11.12.2014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1555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2000A-E95F-4BEA-A97E-A3D28FE75464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D685C2C-81C5-4399-9107-4A8D853D2A41}" type="datetime1">
              <a:rPr lang="ru-RU" smtClean="0"/>
              <a:pPr/>
              <a:t>11.12.2014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3756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2000A-E95F-4BEA-A97E-A3D28FE75464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D685C2C-81C5-4399-9107-4A8D853D2A41}" type="datetime1">
              <a:rPr lang="ru-RU" smtClean="0"/>
              <a:pPr/>
              <a:t>11.12.2014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5255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slide" Target="slide8.xml"/><Relationship Id="rId4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5.jpe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sticidy.ru/dictionary/the_main_types_of_mouthpart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slide" Target="slide1.xml"/><Relationship Id="rId5" Type="http://schemas.openxmlformats.org/officeDocument/2006/relationships/hyperlink" Target="http://uk.wikipedia.org/wiki/%D0%9A%D1%96%D0%BC%D0%BD%D0%B0%D1%82%D0%BD%D0%B0_%D0%BC%D1%83%D1%85%D0%B0" TargetMode="External"/><Relationship Id="rId4" Type="http://schemas.openxmlformats.org/officeDocument/2006/relationships/hyperlink" Target="http://becuo.com/open-book-silhouett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8532440" y="116632"/>
            <a:ext cx="432000" cy="43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8604480" y="188624"/>
            <a:ext cx="288000" cy="288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8604448" y="188592"/>
            <a:ext cx="288000" cy="288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F3749-41D3-41A6-A404-E1C24958B9E3}" type="datetime1">
              <a:rPr lang="ru-RU" sz="1800" smtClean="0">
                <a:solidFill>
                  <a:schemeClr val="bg1"/>
                </a:solidFill>
              </a:rPr>
              <a:pPr/>
              <a:t>11.12.2014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260648"/>
            <a:ext cx="5616624" cy="476672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bg1"/>
                </a:solidFill>
              </a:rPr>
              <a:t>Тип Членистоногі. Клас Комахи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60648"/>
            <a:ext cx="2484000" cy="476672"/>
          </a:xfrm>
          <a:prstGeom prst="rect">
            <a:avLst/>
          </a:prstGeom>
          <a:solidFill>
            <a:srgbClr val="FF0066"/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Біологія 8 клас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>
            <a:hlinkClick r:id="" action="ppaction://hlinkshowjump?jump=endshow"/>
          </p:cNvPr>
          <p:cNvSpPr/>
          <p:nvPr/>
        </p:nvSpPr>
        <p:spPr>
          <a:xfrm>
            <a:off x="8604448" y="44624"/>
            <a:ext cx="359992" cy="432048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rId4" action="ppaction://hlinksldjump"/>
          </p:cNvPr>
          <p:cNvSpPr/>
          <p:nvPr/>
        </p:nvSpPr>
        <p:spPr>
          <a:xfrm rot="780966">
            <a:off x="7724839" y="4717115"/>
            <a:ext cx="792088" cy="29429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hlinkClick r:id="rId5" action="ppaction://hlinksldjump"/>
          </p:cNvPr>
          <p:cNvSpPr/>
          <p:nvPr/>
        </p:nvSpPr>
        <p:spPr>
          <a:xfrm>
            <a:off x="7884368" y="5301208"/>
            <a:ext cx="1259632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6520" y="1844824"/>
            <a:ext cx="2124000" cy="212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419872" y="1844824"/>
            <a:ext cx="2124000" cy="212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408440" y="1844824"/>
            <a:ext cx="2124000" cy="212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43808" y="260648"/>
            <a:ext cx="5616624" cy="476672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tx1"/>
                </a:solidFill>
              </a:rPr>
              <a:t>Типи ротових апаратів комах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60648"/>
            <a:ext cx="2484000" cy="476672"/>
          </a:xfrm>
          <a:prstGeom prst="rect">
            <a:avLst/>
          </a:prstGeom>
          <a:solidFill>
            <a:srgbClr val="FF0066"/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Тема  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62380214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Скругленный прямоугольник 7">
            <a:hlinkClick r:id="rId8" action="ppaction://hlinksldjump"/>
          </p:cNvPr>
          <p:cNvSpPr/>
          <p:nvPr/>
        </p:nvSpPr>
        <p:spPr>
          <a:xfrm>
            <a:off x="8604496" y="116632"/>
            <a:ext cx="432000" cy="43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676536" y="188624"/>
            <a:ext cx="288000" cy="288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8676504" y="188592"/>
            <a:ext cx="288000" cy="288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>
            <a:hlinkClick r:id="" action="ppaction://hlinkshowjump?jump=firstslide"/>
          </p:cNvPr>
          <p:cNvSpPr/>
          <p:nvPr/>
        </p:nvSpPr>
        <p:spPr>
          <a:xfrm>
            <a:off x="8676504" y="116632"/>
            <a:ext cx="359992" cy="432048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220072" y="260648"/>
            <a:ext cx="3384376" cy="476672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bg1"/>
                </a:solidFill>
              </a:rPr>
              <a:t>Гризучий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247201"/>
            <a:ext cx="4752528" cy="476672"/>
          </a:xfrm>
          <a:prstGeom prst="rect">
            <a:avLst/>
          </a:prstGeom>
          <a:solidFill>
            <a:srgbClr val="FF0066"/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Типи ротових апаратів комах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999" y="909200"/>
            <a:ext cx="8640001" cy="4320000"/>
          </a:xfrm>
          <a:prstGeom prst="rect">
            <a:avLst/>
          </a:prstGeom>
        </p:spPr>
      </p:pic>
      <p:sp>
        <p:nvSpPr>
          <p:cNvPr id="15" name="Прямоугольник 14">
            <a:hlinkClick r:id="rId4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" name="Группа 3"/>
          <p:cNvGrpSpPr/>
          <p:nvPr/>
        </p:nvGrpSpPr>
        <p:grpSpPr>
          <a:xfrm>
            <a:off x="252000" y="908720"/>
            <a:ext cx="8640000" cy="4752528"/>
            <a:chOff x="252000" y="908720"/>
            <a:chExt cx="8640000" cy="475252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572000" y="909200"/>
              <a:ext cx="4320000" cy="475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>
                  <a:solidFill>
                    <a:schemeClr val="tx1"/>
                  </a:solidFill>
                </a:rPr>
                <a:t>Будова </a:t>
              </a:r>
              <a:endParaRPr lang="uk-UA" dirty="0">
                <a:solidFill>
                  <a:schemeClr val="tx1"/>
                </a:solidFill>
              </a:endParaRPr>
            </a:p>
            <a:p>
              <a:r>
                <a:rPr lang="uk-UA" dirty="0">
                  <a:solidFill>
                    <a:schemeClr val="tx1"/>
                  </a:solidFill>
                </a:rPr>
                <a:t>У </a:t>
              </a:r>
              <a:r>
                <a:rPr lang="uk-UA" dirty="0" smtClean="0">
                  <a:solidFill>
                    <a:schemeClr val="tx1"/>
                  </a:solidFill>
                </a:rPr>
                <a:t>гризучому </a:t>
              </a:r>
              <a:r>
                <a:rPr lang="uk-UA" dirty="0" err="1">
                  <a:solidFill>
                    <a:schemeClr val="tx1"/>
                  </a:solidFill>
                </a:rPr>
                <a:t>апараті</a:t>
              </a:r>
              <a:r>
                <a:rPr lang="uk-UA" dirty="0">
                  <a:solidFill>
                    <a:schemeClr val="tx1"/>
                  </a:solidFill>
                </a:rPr>
                <a:t> міститься найбільш повний набір ротових частин - верхня губа (</a:t>
              </a:r>
              <a:r>
                <a:rPr lang="uk-UA" dirty="0" err="1">
                  <a:solidFill>
                    <a:schemeClr val="tx1"/>
                  </a:solidFill>
                </a:rPr>
                <a:t>лабрум</a:t>
              </a:r>
              <a:r>
                <a:rPr lang="uk-UA" dirty="0">
                  <a:solidFill>
                    <a:schemeClr val="tx1"/>
                  </a:solidFill>
                </a:rPr>
                <a:t>), нижня губа (</a:t>
              </a:r>
              <a:r>
                <a:rPr lang="uk-UA" dirty="0" err="1">
                  <a:solidFill>
                    <a:schemeClr val="tx1"/>
                  </a:solidFill>
                </a:rPr>
                <a:t>лабіум</a:t>
              </a:r>
              <a:r>
                <a:rPr lang="uk-UA" dirty="0">
                  <a:solidFill>
                    <a:schemeClr val="tx1"/>
                  </a:solidFill>
                </a:rPr>
                <a:t>), пара верхніх щелеп (</a:t>
              </a:r>
              <a:r>
                <a:rPr lang="uk-UA" dirty="0" err="1" smtClean="0">
                  <a:solidFill>
                    <a:schemeClr val="tx1"/>
                  </a:solidFill>
                </a:rPr>
                <a:t>мандибули</a:t>
              </a:r>
              <a:r>
                <a:rPr lang="uk-UA" dirty="0">
                  <a:solidFill>
                    <a:schemeClr val="tx1"/>
                  </a:solidFill>
                </a:rPr>
                <a:t>), пара нижніх щелеп (</a:t>
              </a:r>
              <a:r>
                <a:rPr lang="uk-UA" dirty="0" err="1" smtClean="0">
                  <a:solidFill>
                    <a:schemeClr val="tx1"/>
                  </a:solidFill>
                </a:rPr>
                <a:t>максіли</a:t>
              </a:r>
              <a:r>
                <a:rPr lang="uk-UA" dirty="0">
                  <a:solidFill>
                    <a:schemeClr val="tx1"/>
                  </a:solidFill>
                </a:rPr>
                <a:t>). </a:t>
              </a:r>
            </a:p>
            <a:p>
              <a:r>
                <a:rPr lang="uk-UA" dirty="0">
                  <a:solidFill>
                    <a:schemeClr val="tx1"/>
                  </a:solidFill>
                </a:rPr>
                <a:t>Даний тип являє собою вихідну форму для інших типів: </a:t>
              </a:r>
              <a:r>
                <a:rPr lang="uk-UA" dirty="0" smtClean="0">
                  <a:solidFill>
                    <a:schemeClr val="tx1"/>
                  </a:solidFill>
                </a:rPr>
                <a:t>сисного ротового </a:t>
              </a:r>
              <a:r>
                <a:rPr lang="uk-UA" dirty="0" err="1" smtClean="0">
                  <a:solidFill>
                    <a:schemeClr val="tx1"/>
                  </a:solidFill>
                </a:rPr>
                <a:t>апара</a:t>
              </a:r>
              <a:r>
                <a:rPr lang="uk-UA" dirty="0" smtClean="0">
                  <a:solidFill>
                    <a:schemeClr val="tx1"/>
                  </a:solidFill>
                </a:rPr>
                <a:t>-ту</a:t>
              </a:r>
              <a:r>
                <a:rPr lang="uk-UA" dirty="0">
                  <a:solidFill>
                    <a:schemeClr val="tx1"/>
                  </a:solidFill>
                </a:rPr>
                <a:t>, </a:t>
              </a:r>
              <a:r>
                <a:rPr lang="uk-UA" dirty="0" smtClean="0">
                  <a:solidFill>
                    <a:schemeClr val="tx1"/>
                  </a:solidFill>
                </a:rPr>
                <a:t>лижучого </a:t>
              </a:r>
              <a:r>
                <a:rPr lang="uk-UA" dirty="0">
                  <a:solidFill>
                    <a:schemeClr val="tx1"/>
                  </a:solidFill>
                </a:rPr>
                <a:t>ротового апарату і </a:t>
              </a:r>
              <a:r>
                <a:rPr lang="uk-UA" dirty="0" err="1">
                  <a:solidFill>
                    <a:schemeClr val="tx1"/>
                  </a:solidFill>
                </a:rPr>
                <a:t>т.д</a:t>
              </a:r>
              <a:r>
                <a:rPr lang="uk-UA" dirty="0">
                  <a:solidFill>
                    <a:schemeClr val="tx1"/>
                  </a:solidFill>
                </a:rPr>
                <a:t>. </a:t>
              </a:r>
            </a:p>
            <a:p>
              <a:r>
                <a:rPr lang="uk-UA" dirty="0" smtClean="0">
                  <a:solidFill>
                    <a:schemeClr val="tx1"/>
                  </a:solidFill>
                </a:rPr>
                <a:t>     Верхня </a:t>
              </a:r>
              <a:r>
                <a:rPr lang="uk-UA" dirty="0">
                  <a:solidFill>
                    <a:schemeClr val="tx1"/>
                  </a:solidFill>
                </a:rPr>
                <a:t>губа представлена у вигляді добре </a:t>
              </a:r>
              <a:r>
                <a:rPr lang="uk-UA" dirty="0" smtClean="0">
                  <a:solidFill>
                    <a:schemeClr val="tx1"/>
                  </a:solidFill>
                </a:rPr>
                <a:t>помітної </a:t>
              </a:r>
              <a:r>
                <a:rPr lang="uk-UA" dirty="0">
                  <a:solidFill>
                    <a:schemeClr val="tx1"/>
                  </a:solidFill>
                </a:rPr>
                <a:t>прямокутної або овальної шкірної складки, яка прикриває спереду інші придатки і може бути покрита </a:t>
              </a:r>
              <a:r>
                <a:rPr lang="uk-UA" dirty="0" smtClean="0">
                  <a:solidFill>
                    <a:schemeClr val="tx1"/>
                  </a:solidFill>
                </a:rPr>
                <a:t>воло-</a:t>
              </a:r>
              <a:r>
                <a:rPr lang="uk-UA" dirty="0" err="1" smtClean="0">
                  <a:solidFill>
                    <a:schemeClr val="tx1"/>
                  </a:solidFill>
                </a:rPr>
                <a:t>сками</a:t>
              </a:r>
              <a:r>
                <a:rPr lang="uk-UA" dirty="0">
                  <a:solidFill>
                    <a:schemeClr val="tx1"/>
                  </a:solidFill>
                </a:rPr>
                <a:t>. Верхні щелепи зазвичай короткі, не розділені на вторинні </a:t>
              </a:r>
              <a:r>
                <a:rPr lang="uk-UA" dirty="0" err="1" smtClean="0">
                  <a:solidFill>
                    <a:schemeClr val="tx1"/>
                  </a:solidFill>
                </a:rPr>
                <a:t>склерити</a:t>
              </a:r>
              <a:r>
                <a:rPr lang="uk-UA" dirty="0">
                  <a:solidFill>
                    <a:schemeClr val="tx1"/>
                  </a:solidFill>
                </a:rPr>
                <a:t>, щільні, з розвиненими зубцями на внутрішньому краї. </a:t>
              </a:r>
              <a:r>
                <a:rPr lang="uk-UA" dirty="0" smtClean="0">
                  <a:solidFill>
                    <a:schemeClr val="tx1"/>
                  </a:solidFill>
                </a:rPr>
                <a:t> </a:t>
              </a:r>
              <a:endParaRPr lang="uk-UA" dirty="0">
                <a:solidFill>
                  <a:schemeClr val="tx1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52000" y="908720"/>
              <a:ext cx="4320000" cy="4752048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Представники </a:t>
              </a:r>
              <a:endParaRPr lang="uk-UA" dirty="0"/>
            </a:p>
            <a:p>
              <a:pPr algn="ctr"/>
              <a:r>
                <a:rPr lang="uk-UA" dirty="0" smtClean="0"/>
                <a:t> Прямокрилі</a:t>
              </a:r>
              <a:r>
                <a:rPr lang="uk-UA" dirty="0"/>
                <a:t>, Сітчастокрилі, личинки лускокрилих, Жуки, частково - Перетинчастокрилі (у деяких представників гризучий-</a:t>
              </a:r>
              <a:r>
                <a:rPr lang="uk-UA" dirty="0" err="1"/>
                <a:t>лижущий</a:t>
              </a:r>
              <a:r>
                <a:rPr lang="uk-UA" dirty="0"/>
                <a:t> ротовий апарат). </a:t>
              </a:r>
            </a:p>
            <a:p>
              <a:pPr algn="ctr"/>
              <a:r>
                <a:rPr lang="uk-UA" dirty="0"/>
                <a:t>У тарганів, коників та інших представників прямокрилих (</a:t>
              </a:r>
              <a:r>
                <a:rPr lang="en-US" dirty="0" err="1"/>
                <a:t>Orthoptera</a:t>
              </a:r>
              <a:r>
                <a:rPr lang="en-US" dirty="0"/>
                <a:t>) </a:t>
              </a:r>
              <a:r>
                <a:rPr lang="uk-UA" dirty="0"/>
                <a:t>ці органи представлені в класичному, типовому вигляді, тому гризучий ротовий апарат також називають </a:t>
              </a:r>
              <a:r>
                <a:rPr lang="uk-UA" dirty="0" err="1" smtClean="0"/>
                <a:t>ортоптероїдним</a:t>
              </a:r>
              <a:r>
                <a:rPr lang="uk-UA" dirty="0" smtClean="0"/>
                <a:t> </a:t>
              </a:r>
              <a:r>
                <a:rPr lang="uk-UA" dirty="0"/>
                <a:t>типом</a:t>
              </a:r>
              <a:r>
                <a:rPr lang="uk-UA" dirty="0" smtClean="0"/>
                <a:t>.</a:t>
              </a:r>
            </a:p>
            <a:p>
              <a:pPr algn="ctr"/>
              <a:endParaRPr lang="uk-UA" dirty="0"/>
            </a:p>
          </p:txBody>
        </p:sp>
      </p:grpSp>
      <p:sp>
        <p:nvSpPr>
          <p:cNvPr id="9" name="Прямоугольник 8">
            <a:hlinkClick r:id="rId4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книг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21130" y="5805360"/>
            <a:ext cx="864000" cy="86400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904" y="980728"/>
            <a:ext cx="8568000" cy="4284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364088" y="260648"/>
            <a:ext cx="3384376" cy="476672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err="1" smtClean="0">
                <a:solidFill>
                  <a:schemeClr val="bg1"/>
                </a:solidFill>
              </a:rPr>
              <a:t>Гризучо</a:t>
            </a:r>
            <a:r>
              <a:rPr lang="uk-UA" sz="2800" dirty="0" smtClean="0">
                <a:solidFill>
                  <a:schemeClr val="bg1"/>
                </a:solidFill>
              </a:rPr>
              <a:t>-лижучий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4" name="прозорий">
            <a:hlinkClick r:id="rId4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247201"/>
            <a:ext cx="4752528" cy="476672"/>
          </a:xfrm>
          <a:prstGeom prst="rect">
            <a:avLst/>
          </a:prstGeom>
          <a:solidFill>
            <a:srgbClr val="FF0066"/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Типи ротових апаратів комах</a:t>
            </a:r>
            <a:endParaRPr lang="ru-RU" sz="2800" dirty="0">
              <a:solidFill>
                <a:schemeClr val="tx1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52000" y="908720"/>
            <a:ext cx="8712488" cy="4752528"/>
            <a:chOff x="252000" y="908720"/>
            <a:chExt cx="8712488" cy="4752528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851920" y="909200"/>
              <a:ext cx="5112568" cy="475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dirty="0" smtClean="0">
                  <a:solidFill>
                    <a:schemeClr val="tx1"/>
                  </a:solidFill>
                </a:rPr>
                <a:t>Будова</a:t>
              </a:r>
            </a:p>
            <a:p>
              <a:r>
                <a:rPr lang="uk-UA" sz="2400" dirty="0">
                  <a:solidFill>
                    <a:schemeClr val="tx1"/>
                  </a:solidFill>
                </a:rPr>
                <a:t>Цей тип формувався під дією </a:t>
              </a:r>
              <a:r>
                <a:rPr lang="uk-UA" sz="2400" dirty="0" err="1" smtClean="0">
                  <a:solidFill>
                    <a:schemeClr val="tx1"/>
                  </a:solidFill>
                </a:rPr>
                <a:t>еволю-ційних</a:t>
              </a:r>
              <a:r>
                <a:rPr lang="uk-UA" sz="2400" dirty="0" smtClean="0">
                  <a:solidFill>
                    <a:schemeClr val="tx1"/>
                  </a:solidFill>
                </a:rPr>
                <a:t> </a:t>
              </a:r>
              <a:r>
                <a:rPr lang="uk-UA" sz="2400" dirty="0">
                  <a:solidFill>
                    <a:schemeClr val="tx1"/>
                  </a:solidFill>
                </a:rPr>
                <a:t>взаємин комах </a:t>
              </a:r>
              <a:r>
                <a:rPr lang="uk-UA" sz="2400" dirty="0" smtClean="0">
                  <a:solidFill>
                    <a:schemeClr val="tx1"/>
                  </a:solidFill>
                </a:rPr>
                <a:t>що запилюють рослини. </a:t>
              </a:r>
              <a:r>
                <a:rPr lang="uk-UA" sz="2400" dirty="0">
                  <a:solidFill>
                    <a:schemeClr val="tx1"/>
                  </a:solidFill>
                </a:rPr>
                <a:t>У </a:t>
              </a:r>
              <a:r>
                <a:rPr lang="uk-UA" sz="2400" dirty="0" err="1" smtClean="0">
                  <a:solidFill>
                    <a:schemeClr val="tx1"/>
                  </a:solidFill>
                </a:rPr>
                <a:t>гризучо</a:t>
              </a:r>
              <a:r>
                <a:rPr lang="uk-UA" sz="2400" dirty="0" smtClean="0">
                  <a:solidFill>
                    <a:schemeClr val="tx1"/>
                  </a:solidFill>
                </a:rPr>
                <a:t>-лижучому </a:t>
              </a:r>
              <a:r>
                <a:rPr lang="uk-UA" sz="2400" dirty="0" err="1" smtClean="0">
                  <a:solidFill>
                    <a:schemeClr val="tx1"/>
                  </a:solidFill>
                </a:rPr>
                <a:t>рото-вому</a:t>
              </a:r>
              <a:r>
                <a:rPr lang="uk-UA" sz="2400" dirty="0" smtClean="0">
                  <a:solidFill>
                    <a:schemeClr val="tx1"/>
                  </a:solidFill>
                </a:rPr>
                <a:t> </a:t>
              </a:r>
              <a:r>
                <a:rPr lang="uk-UA" sz="2400" dirty="0" err="1" smtClean="0">
                  <a:solidFill>
                    <a:schemeClr val="tx1"/>
                  </a:solidFill>
                </a:rPr>
                <a:t>апараті</a:t>
              </a:r>
              <a:r>
                <a:rPr lang="uk-UA" sz="2400" dirty="0" smtClean="0">
                  <a:solidFill>
                    <a:schemeClr val="tx1"/>
                  </a:solidFill>
                </a:rPr>
                <a:t> </a:t>
              </a:r>
              <a:r>
                <a:rPr lang="uk-UA" sz="2400" dirty="0">
                  <a:solidFill>
                    <a:schemeClr val="tx1"/>
                  </a:solidFill>
                </a:rPr>
                <a:t>збереглися всі основні структури вихідного прототипу, </a:t>
              </a:r>
              <a:r>
                <a:rPr lang="uk-UA" sz="2400" dirty="0" err="1" smtClean="0">
                  <a:solidFill>
                    <a:schemeClr val="tx1"/>
                  </a:solidFill>
                </a:rPr>
                <a:t>про-те</a:t>
              </a:r>
              <a:r>
                <a:rPr lang="uk-UA" sz="2400" dirty="0" smtClean="0">
                  <a:solidFill>
                    <a:schemeClr val="tx1"/>
                  </a:solidFill>
                </a:rPr>
                <a:t> </a:t>
              </a:r>
              <a:r>
                <a:rPr lang="uk-UA" sz="2400" dirty="0">
                  <a:solidFill>
                    <a:schemeClr val="tx1"/>
                  </a:solidFill>
                </a:rPr>
                <a:t>ці структури дещо видозмінилися. </a:t>
              </a:r>
            </a:p>
            <a:p>
              <a:r>
                <a:rPr lang="uk-UA" sz="2400" dirty="0" smtClean="0">
                  <a:solidFill>
                    <a:schemeClr val="tx1"/>
                  </a:solidFill>
                </a:rPr>
                <a:t>   Найменші </a:t>
              </a:r>
              <a:r>
                <a:rPr lang="uk-UA" sz="2400" dirty="0">
                  <a:solidFill>
                    <a:schemeClr val="tx1"/>
                  </a:solidFill>
                </a:rPr>
                <a:t>зміни зазнали верхня губа і </a:t>
              </a:r>
              <a:r>
                <a:rPr lang="uk-UA" sz="2400" dirty="0" smtClean="0">
                  <a:solidFill>
                    <a:schemeClr val="tx1"/>
                  </a:solidFill>
                </a:rPr>
                <a:t>верхня щелепа. Нижні губи перетворилися </a:t>
              </a:r>
              <a:r>
                <a:rPr lang="uk-UA" sz="2400" dirty="0">
                  <a:solidFill>
                    <a:schemeClr val="tx1"/>
                  </a:solidFill>
                </a:rPr>
                <a:t>на сукупність </a:t>
              </a:r>
              <a:r>
                <a:rPr lang="uk-UA" sz="2400" dirty="0" err="1" smtClean="0">
                  <a:solidFill>
                    <a:schemeClr val="tx1"/>
                  </a:solidFill>
                </a:rPr>
                <a:t>спло-щених</a:t>
              </a:r>
              <a:r>
                <a:rPr lang="uk-UA" sz="2400" dirty="0" smtClean="0">
                  <a:solidFill>
                    <a:schemeClr val="tx1"/>
                  </a:solidFill>
                </a:rPr>
                <a:t> </a:t>
              </a:r>
              <a:r>
                <a:rPr lang="uk-UA" sz="2400" dirty="0">
                  <a:solidFill>
                    <a:schemeClr val="tx1"/>
                  </a:solidFill>
                </a:rPr>
                <a:t>і витягнутих </a:t>
              </a:r>
              <a:r>
                <a:rPr lang="uk-UA" sz="2400" dirty="0" smtClean="0">
                  <a:solidFill>
                    <a:schemeClr val="tx1"/>
                  </a:solidFill>
                </a:rPr>
                <a:t>елементів, що  сформували   жолобоподібний </a:t>
              </a:r>
              <a:r>
                <a:rPr lang="uk-UA" sz="2400" dirty="0">
                  <a:solidFill>
                    <a:schemeClr val="tx1"/>
                  </a:solidFill>
                </a:rPr>
                <a:t>орган. </a:t>
              </a:r>
              <a:endParaRPr lang="uk-UA" dirty="0" smtClean="0"/>
            </a:p>
            <a:p>
              <a:pPr algn="ctr"/>
              <a:endParaRPr lang="uk-UA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52000" y="908720"/>
              <a:ext cx="3599920" cy="4752048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800" dirty="0" smtClean="0"/>
                <a:t>Представники </a:t>
              </a:r>
              <a:endParaRPr lang="uk-UA" sz="2800" dirty="0"/>
            </a:p>
            <a:p>
              <a:pPr algn="ctr"/>
              <a:r>
                <a:rPr lang="uk-UA" sz="2800" dirty="0" smtClean="0"/>
                <a:t> </a:t>
              </a:r>
              <a:r>
                <a:rPr lang="ru-RU" sz="2800" dirty="0" smtClean="0"/>
                <a:t> </a:t>
              </a:r>
              <a:endParaRPr lang="ru-RU" sz="2800" dirty="0"/>
            </a:p>
            <a:p>
              <a:pPr algn="ctr"/>
              <a:r>
                <a:rPr lang="ru-RU" sz="2800" dirty="0" err="1"/>
                <a:t>Дорослі</a:t>
              </a:r>
              <a:r>
                <a:rPr lang="ru-RU" sz="2800" dirty="0"/>
                <a:t> </a:t>
              </a:r>
              <a:r>
                <a:rPr lang="ru-RU" sz="2800" dirty="0" err="1"/>
                <a:t>особини</a:t>
              </a:r>
              <a:r>
                <a:rPr lang="ru-RU" sz="2800" dirty="0"/>
                <a:t> комах </a:t>
              </a:r>
              <a:r>
                <a:rPr lang="ru-RU" sz="2800" dirty="0" smtClean="0"/>
                <a:t>з ряду  </a:t>
              </a:r>
              <a:r>
                <a:rPr lang="ru-RU" sz="2800" dirty="0" err="1" smtClean="0"/>
                <a:t>Перетинчастокрилі</a:t>
              </a:r>
              <a:endParaRPr lang="ru-RU" sz="2800" dirty="0" smtClean="0"/>
            </a:p>
            <a:p>
              <a:pPr algn="ctr"/>
              <a:endParaRPr lang="ru-RU" sz="2800" dirty="0"/>
            </a:p>
            <a:p>
              <a:pPr algn="ctr"/>
              <a:endParaRPr lang="ru-RU" sz="2800" dirty="0" smtClean="0"/>
            </a:p>
            <a:p>
              <a:pPr algn="ctr"/>
              <a:endParaRPr lang="uk-UA" sz="2800" dirty="0"/>
            </a:p>
          </p:txBody>
        </p:sp>
      </p:grpSp>
      <p:pic>
        <p:nvPicPr>
          <p:cNvPr id="16" name="книг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21130" y="5805360"/>
            <a:ext cx="864000" cy="86400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908720"/>
            <a:ext cx="8208000" cy="4104000"/>
          </a:xfrm>
          <a:prstGeom prst="rect">
            <a:avLst/>
          </a:prstGeom>
        </p:spPr>
      </p:pic>
      <p:sp>
        <p:nvSpPr>
          <p:cNvPr id="24" name="Прямоугольник 23">
            <a:hlinkClick r:id="rId4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>
            <a:off x="5364088" y="260648"/>
            <a:ext cx="3384376" cy="476672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err="1" smtClean="0">
                <a:solidFill>
                  <a:schemeClr val="bg1"/>
                </a:solidFill>
              </a:rPr>
              <a:t>Колючо</a:t>
            </a:r>
            <a:r>
              <a:rPr lang="uk-UA" sz="2800" dirty="0" smtClean="0">
                <a:solidFill>
                  <a:schemeClr val="bg1"/>
                </a:solidFill>
              </a:rPr>
              <a:t>-сисний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47201"/>
            <a:ext cx="4752528" cy="476672"/>
          </a:xfrm>
          <a:prstGeom prst="rect">
            <a:avLst/>
          </a:prstGeom>
          <a:solidFill>
            <a:srgbClr val="FF0066"/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Типи ротових апаратів комах</a:t>
            </a:r>
            <a:endParaRPr lang="ru-RU" sz="2800" dirty="0">
              <a:solidFill>
                <a:schemeClr val="tx1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52000" y="908720"/>
            <a:ext cx="8640000" cy="4936894"/>
            <a:chOff x="252000" y="908720"/>
            <a:chExt cx="8640000" cy="493689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3635896" y="909199"/>
              <a:ext cx="5256104" cy="4936415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>
                  <a:solidFill>
                    <a:schemeClr val="tx1"/>
                  </a:solidFill>
                </a:rPr>
                <a:t>Будова </a:t>
              </a:r>
              <a:endParaRPr lang="uk-UA" dirty="0">
                <a:solidFill>
                  <a:schemeClr val="tx1"/>
                </a:solidFill>
              </a:endParaRPr>
            </a:p>
            <a:p>
              <a:r>
                <a:rPr lang="ru-RU" dirty="0">
                  <a:solidFill>
                    <a:schemeClr val="tx1"/>
                  </a:solidFill>
                </a:rPr>
                <a:t>У </a:t>
              </a:r>
              <a:r>
                <a:rPr lang="ru-RU" dirty="0" err="1">
                  <a:solidFill>
                    <a:schemeClr val="tx1"/>
                  </a:solidFill>
                </a:rPr>
                <a:t>представників</a:t>
              </a:r>
              <a:r>
                <a:rPr lang="ru-RU" dirty="0">
                  <a:solidFill>
                    <a:schemeClr val="tx1"/>
                  </a:solidFill>
                </a:rPr>
                <a:t> </a:t>
              </a:r>
              <a:r>
                <a:rPr lang="ru-RU" dirty="0" err="1">
                  <a:solidFill>
                    <a:schemeClr val="tx1"/>
                  </a:solidFill>
                </a:rPr>
                <a:t>цих</a:t>
              </a:r>
              <a:r>
                <a:rPr lang="ru-RU" dirty="0">
                  <a:solidFill>
                    <a:schemeClr val="tx1"/>
                  </a:solidFill>
                </a:rPr>
                <a:t> </a:t>
              </a:r>
              <a:r>
                <a:rPr lang="ru-RU" dirty="0" err="1">
                  <a:solidFill>
                    <a:schemeClr val="tx1"/>
                  </a:solidFill>
                </a:rPr>
                <a:t>груп</a:t>
              </a:r>
              <a:r>
                <a:rPr lang="ru-RU" dirty="0">
                  <a:solidFill>
                    <a:schemeClr val="tx1"/>
                  </a:solidFill>
                </a:rPr>
                <a:t> </a:t>
              </a:r>
              <a:r>
                <a:rPr lang="ru-RU" dirty="0" err="1" smtClean="0">
                  <a:solidFill>
                    <a:schemeClr val="tx1"/>
                  </a:solidFill>
                </a:rPr>
                <a:t>щелепи</a:t>
              </a:r>
              <a:r>
                <a:rPr lang="ru-RU" dirty="0" smtClean="0">
                  <a:solidFill>
                    <a:schemeClr val="tx1"/>
                  </a:solidFill>
                </a:rPr>
                <a:t> та губи </a:t>
              </a:r>
              <a:r>
                <a:rPr lang="ru-RU" dirty="0" err="1">
                  <a:solidFill>
                    <a:schemeClr val="tx1"/>
                  </a:solidFill>
                </a:rPr>
                <a:t>значно</a:t>
              </a:r>
              <a:r>
                <a:rPr lang="ru-RU" dirty="0">
                  <a:solidFill>
                    <a:schemeClr val="tx1"/>
                  </a:solidFill>
                </a:rPr>
                <a:t> </a:t>
              </a:r>
              <a:r>
                <a:rPr lang="ru-RU" dirty="0" err="1" smtClean="0">
                  <a:solidFill>
                    <a:schemeClr val="tx1"/>
                  </a:solidFill>
                </a:rPr>
                <a:t>по-довжені</a:t>
              </a:r>
              <a:r>
                <a:rPr lang="ru-RU" dirty="0">
                  <a:solidFill>
                    <a:schemeClr val="tx1"/>
                  </a:solidFill>
                </a:rPr>
                <a:t>. </a:t>
              </a:r>
              <a:r>
                <a:rPr lang="ru-RU" dirty="0" err="1">
                  <a:solidFill>
                    <a:schemeClr val="tx1"/>
                  </a:solidFill>
                </a:rPr>
                <a:t>Складаючись</a:t>
              </a:r>
              <a:r>
                <a:rPr lang="ru-RU" dirty="0">
                  <a:solidFill>
                    <a:schemeClr val="tx1"/>
                  </a:solidFill>
                </a:rPr>
                <a:t> разом, вони </a:t>
              </a:r>
              <a:r>
                <a:rPr lang="ru-RU" dirty="0" err="1">
                  <a:solidFill>
                    <a:schemeClr val="tx1"/>
                  </a:solidFill>
                </a:rPr>
                <a:t>утворюють</a:t>
              </a:r>
              <a:r>
                <a:rPr lang="ru-RU" dirty="0">
                  <a:solidFill>
                    <a:schemeClr val="tx1"/>
                  </a:solidFill>
                </a:rPr>
                <a:t> </a:t>
              </a:r>
              <a:r>
                <a:rPr lang="ru-RU" dirty="0" err="1">
                  <a:solidFill>
                    <a:schemeClr val="tx1"/>
                  </a:solidFill>
                </a:rPr>
                <a:t>дві</a:t>
              </a:r>
              <a:r>
                <a:rPr lang="ru-RU" dirty="0">
                  <a:solidFill>
                    <a:schemeClr val="tx1"/>
                  </a:solidFill>
                </a:rPr>
                <a:t> пари тонких колючих </a:t>
              </a:r>
              <a:r>
                <a:rPr lang="ru-RU" dirty="0" err="1">
                  <a:solidFill>
                    <a:schemeClr val="tx1"/>
                  </a:solidFill>
                </a:rPr>
                <a:t>голок</a:t>
              </a:r>
              <a:r>
                <a:rPr lang="ru-RU" dirty="0">
                  <a:solidFill>
                    <a:schemeClr val="tx1"/>
                  </a:solidFill>
                </a:rPr>
                <a:t>, </a:t>
              </a:r>
              <a:r>
                <a:rPr lang="ru-RU" dirty="0" err="1">
                  <a:solidFill>
                    <a:schemeClr val="tx1"/>
                  </a:solidFill>
                </a:rPr>
                <a:t>званих</a:t>
              </a:r>
              <a:r>
                <a:rPr lang="ru-RU" dirty="0">
                  <a:solidFill>
                    <a:schemeClr val="tx1"/>
                  </a:solidFill>
                </a:rPr>
                <a:t> щетинками. </a:t>
              </a:r>
              <a:r>
                <a:rPr lang="ru-RU" dirty="0" smtClean="0">
                  <a:solidFill>
                    <a:schemeClr val="tx1"/>
                  </a:solidFill>
                </a:rPr>
                <a:t>   </a:t>
              </a:r>
              <a:r>
                <a:rPr lang="ru-RU" dirty="0" err="1" smtClean="0">
                  <a:solidFill>
                    <a:schemeClr val="tx1"/>
                  </a:solidFill>
                </a:rPr>
                <a:t>Нижня</a:t>
              </a:r>
              <a:r>
                <a:rPr lang="ru-RU" dirty="0" smtClean="0">
                  <a:solidFill>
                    <a:schemeClr val="tx1"/>
                  </a:solidFill>
                </a:rPr>
                <a:t> </a:t>
              </a:r>
              <a:r>
                <a:rPr lang="ru-RU" dirty="0">
                  <a:solidFill>
                    <a:schemeClr val="tx1"/>
                  </a:solidFill>
                </a:rPr>
                <a:t>губа </a:t>
              </a:r>
              <a:r>
                <a:rPr lang="ru-RU" dirty="0" err="1">
                  <a:solidFill>
                    <a:schemeClr val="tx1"/>
                  </a:solidFill>
                </a:rPr>
                <a:t>перетворена</a:t>
              </a:r>
              <a:r>
                <a:rPr lang="ru-RU" dirty="0">
                  <a:solidFill>
                    <a:schemeClr val="tx1"/>
                  </a:solidFill>
                </a:rPr>
                <a:t> в хоботок, вона </a:t>
              </a:r>
              <a:r>
                <a:rPr lang="ru-RU" dirty="0" err="1">
                  <a:solidFill>
                    <a:schemeClr val="tx1"/>
                  </a:solidFill>
                </a:rPr>
                <a:t>оточує</a:t>
              </a:r>
              <a:r>
                <a:rPr lang="ru-RU" dirty="0">
                  <a:solidFill>
                    <a:schemeClr val="tx1"/>
                  </a:solidFill>
                </a:rPr>
                <a:t> </a:t>
              </a:r>
              <a:r>
                <a:rPr lang="ru-RU" dirty="0" err="1">
                  <a:solidFill>
                    <a:schemeClr val="tx1"/>
                  </a:solidFill>
                </a:rPr>
                <a:t>голки</a:t>
              </a:r>
              <a:r>
                <a:rPr lang="ru-RU" dirty="0">
                  <a:solidFill>
                    <a:schemeClr val="tx1"/>
                  </a:solidFill>
                </a:rPr>
                <a:t> і </a:t>
              </a:r>
              <a:r>
                <a:rPr lang="ru-RU" dirty="0" err="1">
                  <a:solidFill>
                    <a:schemeClr val="tx1"/>
                  </a:solidFill>
                </a:rPr>
                <a:t>грає</a:t>
              </a:r>
              <a:r>
                <a:rPr lang="ru-RU" dirty="0">
                  <a:solidFill>
                    <a:schemeClr val="tx1"/>
                  </a:solidFill>
                </a:rPr>
                <a:t> роль </a:t>
              </a:r>
              <a:r>
                <a:rPr lang="ru-RU" dirty="0" err="1">
                  <a:solidFill>
                    <a:schemeClr val="tx1"/>
                  </a:solidFill>
                </a:rPr>
                <a:t>міцного</a:t>
              </a:r>
              <a:r>
                <a:rPr lang="ru-RU" dirty="0">
                  <a:solidFill>
                    <a:schemeClr val="tx1"/>
                  </a:solidFill>
                </a:rPr>
                <a:t> футляра, </a:t>
              </a:r>
              <a:r>
                <a:rPr lang="ru-RU" dirty="0" err="1">
                  <a:solidFill>
                    <a:schemeClr val="tx1"/>
                  </a:solidFill>
                </a:rPr>
                <a:t>що</a:t>
              </a:r>
              <a:r>
                <a:rPr lang="ru-RU" dirty="0">
                  <a:solidFill>
                    <a:schemeClr val="tx1"/>
                  </a:solidFill>
                </a:rPr>
                <a:t> не </a:t>
              </a:r>
              <a:r>
                <a:rPr lang="ru-RU" dirty="0" err="1">
                  <a:solidFill>
                    <a:schemeClr val="tx1"/>
                  </a:solidFill>
                </a:rPr>
                <a:t>дає</a:t>
              </a:r>
              <a:r>
                <a:rPr lang="ru-RU" dirty="0">
                  <a:solidFill>
                    <a:schemeClr val="tx1"/>
                  </a:solidFill>
                </a:rPr>
                <a:t> </a:t>
              </a:r>
              <a:r>
                <a:rPr lang="ru-RU" dirty="0" err="1">
                  <a:solidFill>
                    <a:schemeClr val="tx1"/>
                  </a:solidFill>
                </a:rPr>
                <a:t>голці</a:t>
              </a:r>
              <a:r>
                <a:rPr lang="ru-RU" dirty="0">
                  <a:solidFill>
                    <a:schemeClr val="tx1"/>
                  </a:solidFill>
                </a:rPr>
                <a:t> </a:t>
              </a:r>
              <a:r>
                <a:rPr lang="ru-RU" dirty="0" err="1">
                  <a:solidFill>
                    <a:schemeClr val="tx1"/>
                  </a:solidFill>
                </a:rPr>
                <a:t>згинатися</a:t>
              </a:r>
              <a:r>
                <a:rPr lang="ru-RU" dirty="0">
                  <a:solidFill>
                    <a:schemeClr val="tx1"/>
                  </a:solidFill>
                </a:rPr>
                <a:t>. </a:t>
              </a:r>
              <a:r>
                <a:rPr lang="ru-RU" dirty="0" err="1">
                  <a:solidFill>
                    <a:schemeClr val="tx1"/>
                  </a:solidFill>
                </a:rPr>
                <a:t>Верхня</a:t>
              </a:r>
              <a:r>
                <a:rPr lang="ru-RU" dirty="0">
                  <a:solidFill>
                    <a:schemeClr val="tx1"/>
                  </a:solidFill>
                </a:rPr>
                <a:t> губа </a:t>
              </a:r>
              <a:r>
                <a:rPr lang="ru-RU" dirty="0" err="1">
                  <a:solidFill>
                    <a:schemeClr val="tx1"/>
                  </a:solidFill>
                </a:rPr>
                <a:t>редукована</a:t>
              </a:r>
              <a:r>
                <a:rPr lang="ru-RU" dirty="0">
                  <a:solidFill>
                    <a:schemeClr val="tx1"/>
                  </a:solidFill>
                </a:rPr>
                <a:t> і входить до </a:t>
              </a:r>
              <a:r>
                <a:rPr lang="ru-RU" dirty="0" smtClean="0">
                  <a:solidFill>
                    <a:schemeClr val="tx1"/>
                  </a:solidFill>
                </a:rPr>
                <a:t>складу хоботка</a:t>
              </a:r>
              <a:r>
                <a:rPr lang="ru-RU" dirty="0">
                  <a:solidFill>
                    <a:schemeClr val="tx1"/>
                  </a:solidFill>
                </a:rPr>
                <a:t>. </a:t>
              </a:r>
              <a:r>
                <a:rPr lang="ru-RU" dirty="0" smtClean="0">
                  <a:solidFill>
                    <a:schemeClr val="tx1"/>
                  </a:solidFill>
                </a:rPr>
                <a:t> </a:t>
              </a:r>
              <a:r>
                <a:rPr lang="ru-RU" dirty="0" err="1" smtClean="0">
                  <a:solidFill>
                    <a:schemeClr val="tx1"/>
                  </a:solidFill>
                </a:rPr>
                <a:t>Ротовий</a:t>
              </a:r>
              <a:r>
                <a:rPr lang="ru-RU" dirty="0" smtClean="0">
                  <a:solidFill>
                    <a:schemeClr val="tx1"/>
                  </a:solidFill>
                </a:rPr>
                <a:t> </a:t>
              </a:r>
              <a:r>
                <a:rPr lang="ru-RU" dirty="0" err="1">
                  <a:solidFill>
                    <a:schemeClr val="tx1"/>
                  </a:solidFill>
                </a:rPr>
                <a:t>апарат</a:t>
              </a:r>
              <a:r>
                <a:rPr lang="ru-RU" dirty="0">
                  <a:solidFill>
                    <a:schemeClr val="tx1"/>
                  </a:solidFill>
                </a:rPr>
                <a:t> </a:t>
              </a:r>
              <a:r>
                <a:rPr lang="ru-RU" dirty="0" err="1">
                  <a:solidFill>
                    <a:schemeClr val="tx1"/>
                  </a:solidFill>
                </a:rPr>
                <a:t>має</a:t>
              </a:r>
              <a:r>
                <a:rPr lang="ru-RU" dirty="0">
                  <a:solidFill>
                    <a:schemeClr val="tx1"/>
                  </a:solidFill>
                </a:rPr>
                <a:t> </a:t>
              </a:r>
              <a:r>
                <a:rPr lang="ru-RU" dirty="0" err="1">
                  <a:solidFill>
                    <a:schemeClr val="tx1"/>
                  </a:solidFill>
                </a:rPr>
                <a:t>членисту</a:t>
              </a:r>
              <a:r>
                <a:rPr lang="ru-RU" dirty="0">
                  <a:solidFill>
                    <a:schemeClr val="tx1"/>
                  </a:solidFill>
                </a:rPr>
                <a:t> </a:t>
              </a:r>
              <a:r>
                <a:rPr lang="ru-RU" dirty="0" err="1" smtClean="0">
                  <a:solidFill>
                    <a:schemeClr val="tx1"/>
                  </a:solidFill>
                </a:rPr>
                <a:t>будо-ву</a:t>
              </a:r>
              <a:r>
                <a:rPr lang="ru-RU" dirty="0" smtClean="0">
                  <a:solidFill>
                    <a:schemeClr val="tx1"/>
                  </a:solidFill>
                </a:rPr>
                <a:t> </a:t>
              </a:r>
              <a:r>
                <a:rPr lang="ru-RU" dirty="0">
                  <a:solidFill>
                    <a:schemeClr val="tx1"/>
                  </a:solidFill>
                </a:rPr>
                <a:t>і </a:t>
              </a:r>
              <a:r>
                <a:rPr lang="ru-RU" dirty="0" err="1" smtClean="0">
                  <a:solidFill>
                    <a:schemeClr val="tx1"/>
                  </a:solidFill>
                </a:rPr>
                <a:t>підгинається</a:t>
              </a:r>
              <a:r>
                <a:rPr lang="ru-RU" dirty="0" smtClean="0">
                  <a:solidFill>
                    <a:schemeClr val="tx1"/>
                  </a:solidFill>
                </a:rPr>
                <a:t> </a:t>
              </a:r>
              <a:r>
                <a:rPr lang="ru-RU" dirty="0" err="1">
                  <a:solidFill>
                    <a:schemeClr val="tx1"/>
                  </a:solidFill>
                </a:rPr>
                <a:t>під</a:t>
              </a:r>
              <a:r>
                <a:rPr lang="ru-RU" dirty="0">
                  <a:solidFill>
                    <a:schemeClr val="tx1"/>
                  </a:solidFill>
                </a:rPr>
                <a:t> голову в </a:t>
              </a:r>
              <a:r>
                <a:rPr lang="ru-RU" dirty="0" err="1">
                  <a:solidFill>
                    <a:schemeClr val="tx1"/>
                  </a:solidFill>
                </a:rPr>
                <a:t>стані</a:t>
              </a:r>
              <a:r>
                <a:rPr lang="ru-RU" dirty="0">
                  <a:solidFill>
                    <a:schemeClr val="tx1"/>
                  </a:solidFill>
                </a:rPr>
                <a:t> </a:t>
              </a:r>
              <a:r>
                <a:rPr lang="ru-RU" dirty="0" err="1">
                  <a:solidFill>
                    <a:schemeClr val="tx1"/>
                  </a:solidFill>
                </a:rPr>
                <a:t>спокою</a:t>
              </a:r>
              <a:r>
                <a:rPr lang="ru-RU" dirty="0">
                  <a:solidFill>
                    <a:schemeClr val="tx1"/>
                  </a:solidFill>
                </a:rPr>
                <a:t>. </a:t>
              </a:r>
              <a:r>
                <a:rPr lang="ru-RU" dirty="0" smtClean="0">
                  <a:solidFill>
                    <a:schemeClr val="tx1"/>
                  </a:solidFill>
                </a:rPr>
                <a:t> </a:t>
              </a:r>
              <a:endParaRPr lang="ru-RU" dirty="0">
                <a:solidFill>
                  <a:schemeClr val="tx1"/>
                </a:solidFill>
              </a:endParaRPr>
            </a:p>
            <a:p>
              <a:r>
                <a:rPr lang="ru-RU" dirty="0" smtClean="0">
                  <a:solidFill>
                    <a:schemeClr val="tx1"/>
                  </a:solidFill>
                </a:rPr>
                <a:t> </a:t>
              </a:r>
              <a:r>
                <a:rPr lang="ru-RU" dirty="0">
                  <a:solidFill>
                    <a:srgbClr val="C00000"/>
                  </a:solidFill>
                </a:rPr>
                <a:t> </a:t>
              </a:r>
              <a:r>
                <a:rPr lang="ru-RU" dirty="0" err="1" smtClean="0">
                  <a:solidFill>
                    <a:schemeClr val="tx1"/>
                  </a:solidFill>
                </a:rPr>
                <a:t>Щоб</a:t>
              </a:r>
              <a:r>
                <a:rPr lang="ru-RU" dirty="0" smtClean="0">
                  <a:solidFill>
                    <a:schemeClr val="tx1"/>
                  </a:solidFill>
                </a:rPr>
                <a:t> </a:t>
              </a:r>
              <a:r>
                <a:rPr lang="ru-RU" dirty="0" err="1">
                  <a:solidFill>
                    <a:schemeClr val="tx1"/>
                  </a:solidFill>
                </a:rPr>
                <a:t>почати</a:t>
              </a:r>
              <a:r>
                <a:rPr lang="ru-RU" dirty="0">
                  <a:solidFill>
                    <a:schemeClr val="tx1"/>
                  </a:solidFill>
                </a:rPr>
                <a:t> </a:t>
              </a:r>
              <a:r>
                <a:rPr lang="ru-RU" dirty="0" err="1">
                  <a:solidFill>
                    <a:schemeClr val="tx1"/>
                  </a:solidFill>
                </a:rPr>
                <a:t>харчуватися</a:t>
              </a:r>
              <a:r>
                <a:rPr lang="ru-RU" dirty="0">
                  <a:solidFill>
                    <a:schemeClr val="tx1"/>
                  </a:solidFill>
                </a:rPr>
                <a:t>, </a:t>
              </a:r>
              <a:r>
                <a:rPr lang="ru-RU" dirty="0" err="1">
                  <a:solidFill>
                    <a:schemeClr val="tx1"/>
                  </a:solidFill>
                </a:rPr>
                <a:t>комаха</a:t>
              </a:r>
              <a:r>
                <a:rPr lang="ru-RU" dirty="0">
                  <a:solidFill>
                    <a:schemeClr val="tx1"/>
                  </a:solidFill>
                </a:rPr>
                <a:t> </a:t>
              </a:r>
              <a:r>
                <a:rPr lang="ru-RU" dirty="0" err="1">
                  <a:solidFill>
                    <a:schemeClr val="tx1"/>
                  </a:solidFill>
                </a:rPr>
                <a:t>сідає</a:t>
              </a:r>
              <a:r>
                <a:rPr lang="ru-RU" dirty="0">
                  <a:solidFill>
                    <a:schemeClr val="tx1"/>
                  </a:solidFill>
                </a:rPr>
                <a:t> на субстрат, </a:t>
              </a:r>
              <a:r>
                <a:rPr lang="ru-RU" dirty="0" err="1">
                  <a:solidFill>
                    <a:schemeClr val="tx1"/>
                  </a:solidFill>
                </a:rPr>
                <a:t>торкається</a:t>
              </a:r>
              <a:r>
                <a:rPr lang="ru-RU" dirty="0">
                  <a:solidFill>
                    <a:schemeClr val="tx1"/>
                  </a:solidFill>
                </a:rPr>
                <a:t> до </a:t>
              </a:r>
              <a:r>
                <a:rPr lang="ru-RU" dirty="0" err="1">
                  <a:solidFill>
                    <a:schemeClr val="tx1"/>
                  </a:solidFill>
                </a:rPr>
                <a:t>нього</a:t>
              </a:r>
              <a:r>
                <a:rPr lang="ru-RU" dirty="0">
                  <a:solidFill>
                    <a:schemeClr val="tx1"/>
                  </a:solidFill>
                </a:rPr>
                <a:t> </a:t>
              </a:r>
              <a:r>
                <a:rPr lang="ru-RU" dirty="0" err="1">
                  <a:solidFill>
                    <a:schemeClr val="tx1"/>
                  </a:solidFill>
                </a:rPr>
                <a:t>кінчиком</a:t>
              </a:r>
              <a:r>
                <a:rPr lang="ru-RU" dirty="0">
                  <a:solidFill>
                    <a:schemeClr val="tx1"/>
                  </a:solidFill>
                </a:rPr>
                <a:t> хоботка і </a:t>
              </a:r>
              <a:r>
                <a:rPr lang="ru-RU" dirty="0" err="1">
                  <a:solidFill>
                    <a:schemeClr val="tx1"/>
                  </a:solidFill>
                </a:rPr>
                <a:t>натискає</a:t>
              </a:r>
              <a:r>
                <a:rPr lang="ru-RU" dirty="0">
                  <a:solidFill>
                    <a:schemeClr val="tx1"/>
                  </a:solidFill>
                </a:rPr>
                <a:t> на </a:t>
              </a:r>
              <a:r>
                <a:rPr lang="ru-RU" dirty="0" err="1">
                  <a:solidFill>
                    <a:schemeClr val="tx1"/>
                  </a:solidFill>
                </a:rPr>
                <a:t>нього</a:t>
              </a:r>
              <a:r>
                <a:rPr lang="ru-RU" dirty="0">
                  <a:solidFill>
                    <a:schemeClr val="tx1"/>
                  </a:solidFill>
                </a:rPr>
                <a:t>, </a:t>
              </a:r>
              <a:r>
                <a:rPr lang="ru-RU" dirty="0" err="1">
                  <a:solidFill>
                    <a:schemeClr val="tx1"/>
                  </a:solidFill>
                </a:rPr>
                <a:t>здійснюючи</a:t>
              </a:r>
              <a:r>
                <a:rPr lang="ru-RU" dirty="0">
                  <a:solidFill>
                    <a:schemeClr val="tx1"/>
                  </a:solidFill>
                </a:rPr>
                <a:t> </a:t>
              </a:r>
              <a:r>
                <a:rPr lang="ru-RU" dirty="0" err="1">
                  <a:solidFill>
                    <a:schemeClr val="tx1"/>
                  </a:solidFill>
                </a:rPr>
                <a:t>поступальний</a:t>
              </a:r>
              <a:r>
                <a:rPr lang="ru-RU" dirty="0">
                  <a:solidFill>
                    <a:schemeClr val="tx1"/>
                  </a:solidFill>
                </a:rPr>
                <a:t> </a:t>
              </a:r>
              <a:r>
                <a:rPr lang="ru-RU" dirty="0" err="1">
                  <a:solidFill>
                    <a:schemeClr val="tx1"/>
                  </a:solidFill>
                </a:rPr>
                <a:t>рух</a:t>
              </a:r>
              <a:r>
                <a:rPr lang="ru-RU" dirty="0">
                  <a:solidFill>
                    <a:schemeClr val="tx1"/>
                  </a:solidFill>
                </a:rPr>
                <a:t> </a:t>
              </a:r>
              <a:r>
                <a:rPr lang="ru-RU" dirty="0" err="1">
                  <a:solidFill>
                    <a:schemeClr val="tx1"/>
                  </a:solidFill>
                </a:rPr>
                <a:t>голови</a:t>
              </a:r>
              <a:r>
                <a:rPr lang="ru-RU" dirty="0">
                  <a:solidFill>
                    <a:schemeClr val="tx1"/>
                  </a:solidFill>
                </a:rPr>
                <a:t>. </a:t>
              </a:r>
              <a:r>
                <a:rPr lang="ru-RU" dirty="0" err="1">
                  <a:solidFill>
                    <a:schemeClr val="tx1"/>
                  </a:solidFill>
                </a:rPr>
                <a:t>Зовнішня</a:t>
              </a:r>
              <a:r>
                <a:rPr lang="ru-RU" dirty="0">
                  <a:solidFill>
                    <a:schemeClr val="tx1"/>
                  </a:solidFill>
                </a:rPr>
                <a:t> </a:t>
              </a:r>
              <a:r>
                <a:rPr lang="ru-RU" dirty="0" err="1">
                  <a:solidFill>
                    <a:schemeClr val="tx1"/>
                  </a:solidFill>
                </a:rPr>
                <a:t>частина</a:t>
              </a:r>
              <a:r>
                <a:rPr lang="ru-RU" dirty="0">
                  <a:solidFill>
                    <a:schemeClr val="tx1"/>
                  </a:solidFill>
                </a:rPr>
                <a:t> ротового </a:t>
              </a:r>
              <a:r>
                <a:rPr lang="ru-RU" dirty="0" err="1">
                  <a:solidFill>
                    <a:schemeClr val="tx1"/>
                  </a:solidFill>
                </a:rPr>
                <a:t>апарату</a:t>
              </a:r>
              <a:r>
                <a:rPr lang="ru-RU" dirty="0">
                  <a:solidFill>
                    <a:schemeClr val="tx1"/>
                  </a:solidFill>
                </a:rPr>
                <a:t> - хоботок - </a:t>
              </a:r>
              <a:r>
                <a:rPr lang="ru-RU" dirty="0" err="1">
                  <a:solidFill>
                    <a:schemeClr val="tx1"/>
                  </a:solidFill>
                </a:rPr>
                <a:t>трохи</a:t>
              </a:r>
              <a:r>
                <a:rPr lang="ru-RU" dirty="0">
                  <a:solidFill>
                    <a:schemeClr val="tx1"/>
                  </a:solidFill>
                </a:rPr>
                <a:t> </a:t>
              </a:r>
              <a:r>
                <a:rPr lang="ru-RU" dirty="0" err="1">
                  <a:solidFill>
                    <a:schemeClr val="tx1"/>
                  </a:solidFill>
                </a:rPr>
                <a:t>згинається</a:t>
              </a:r>
              <a:r>
                <a:rPr lang="ru-RU" dirty="0">
                  <a:solidFill>
                    <a:schemeClr val="tx1"/>
                  </a:solidFill>
                </a:rPr>
                <a:t> (</a:t>
              </a:r>
              <a:r>
                <a:rPr lang="ru-RU" dirty="0" err="1">
                  <a:solidFill>
                    <a:schemeClr val="tx1"/>
                  </a:solidFill>
                </a:rPr>
                <a:t>він</a:t>
              </a:r>
              <a:r>
                <a:rPr lang="ru-RU" dirty="0">
                  <a:solidFill>
                    <a:schemeClr val="tx1"/>
                  </a:solidFill>
                </a:rPr>
                <a:t> </a:t>
              </a:r>
              <a:r>
                <a:rPr lang="ru-RU" dirty="0" err="1">
                  <a:solidFill>
                    <a:schemeClr val="tx1"/>
                  </a:solidFill>
                </a:rPr>
                <a:t>може</a:t>
              </a:r>
              <a:r>
                <a:rPr lang="ru-RU" dirty="0">
                  <a:solidFill>
                    <a:schemeClr val="tx1"/>
                  </a:solidFill>
                </a:rPr>
                <a:t> </a:t>
              </a:r>
              <a:r>
                <a:rPr lang="ru-RU" dirty="0" err="1">
                  <a:solidFill>
                    <a:schemeClr val="tx1"/>
                  </a:solidFill>
                </a:rPr>
                <a:t>незначно</a:t>
              </a:r>
              <a:r>
                <a:rPr lang="ru-RU" dirty="0">
                  <a:solidFill>
                    <a:schemeClr val="tx1"/>
                  </a:solidFill>
                </a:rPr>
                <a:t> </a:t>
              </a:r>
              <a:r>
                <a:rPr lang="ru-RU" dirty="0" err="1">
                  <a:solidFill>
                    <a:schemeClr val="tx1"/>
                  </a:solidFill>
                </a:rPr>
                <a:t>розтягуватися</a:t>
              </a:r>
              <a:r>
                <a:rPr lang="ru-RU" dirty="0">
                  <a:solidFill>
                    <a:schemeClr val="tx1"/>
                  </a:solidFill>
                </a:rPr>
                <a:t> і </a:t>
              </a:r>
              <a:r>
                <a:rPr lang="ru-RU" dirty="0" err="1">
                  <a:solidFill>
                    <a:schemeClr val="tx1"/>
                  </a:solidFill>
                </a:rPr>
                <a:t>скорочуватися</a:t>
              </a:r>
              <a:r>
                <a:rPr lang="ru-RU" dirty="0">
                  <a:solidFill>
                    <a:schemeClr val="tx1"/>
                  </a:solidFill>
                </a:rPr>
                <a:t> по типу </a:t>
              </a:r>
              <a:r>
                <a:rPr lang="ru-RU" dirty="0" err="1">
                  <a:solidFill>
                    <a:schemeClr val="tx1"/>
                  </a:solidFill>
                </a:rPr>
                <a:t>гофрованого</a:t>
              </a:r>
              <a:r>
                <a:rPr lang="ru-RU" dirty="0">
                  <a:solidFill>
                    <a:schemeClr val="tx1"/>
                  </a:solidFill>
                </a:rPr>
                <a:t> шланга). При </a:t>
              </a:r>
              <a:r>
                <a:rPr lang="ru-RU" dirty="0" err="1">
                  <a:solidFill>
                    <a:schemeClr val="tx1"/>
                  </a:solidFill>
                </a:rPr>
                <a:t>цьому</a:t>
              </a:r>
              <a:r>
                <a:rPr lang="ru-RU" dirty="0">
                  <a:solidFill>
                    <a:schemeClr val="tx1"/>
                  </a:solidFill>
                </a:rPr>
                <a:t> </a:t>
              </a:r>
              <a:r>
                <a:rPr lang="ru-RU" dirty="0" err="1">
                  <a:solidFill>
                    <a:schemeClr val="tx1"/>
                  </a:solidFill>
                </a:rPr>
                <a:t>кінці</a:t>
              </a:r>
              <a:r>
                <a:rPr lang="ru-RU" dirty="0">
                  <a:solidFill>
                    <a:schemeClr val="tx1"/>
                  </a:solidFill>
                </a:rPr>
                <a:t> </a:t>
              </a:r>
              <a:r>
                <a:rPr lang="ru-RU" dirty="0" err="1">
                  <a:solidFill>
                    <a:schemeClr val="tx1"/>
                  </a:solidFill>
                </a:rPr>
                <a:t>голок</a:t>
              </a:r>
              <a:r>
                <a:rPr lang="ru-RU" dirty="0">
                  <a:solidFill>
                    <a:schemeClr val="tx1"/>
                  </a:solidFill>
                </a:rPr>
                <a:t> </a:t>
              </a:r>
              <a:r>
                <a:rPr lang="ru-RU" dirty="0" err="1">
                  <a:solidFill>
                    <a:schemeClr val="tx1"/>
                  </a:solidFill>
                </a:rPr>
                <a:t>просуваються</a:t>
              </a:r>
              <a:r>
                <a:rPr lang="ru-RU" dirty="0">
                  <a:solidFill>
                    <a:schemeClr val="tx1"/>
                  </a:solidFill>
                </a:rPr>
                <a:t> вперед і </a:t>
              </a:r>
              <a:r>
                <a:rPr lang="ru-RU" dirty="0" err="1">
                  <a:solidFill>
                    <a:schemeClr val="tx1"/>
                  </a:solidFill>
                </a:rPr>
                <a:t>проколюють</a:t>
              </a:r>
              <a:r>
                <a:rPr lang="ru-RU" dirty="0">
                  <a:solidFill>
                    <a:schemeClr val="tx1"/>
                  </a:solidFill>
                </a:rPr>
                <a:t> покриви, </a:t>
              </a:r>
              <a:r>
                <a:rPr lang="ru-RU" dirty="0" err="1">
                  <a:solidFill>
                    <a:schemeClr val="tx1"/>
                  </a:solidFill>
                </a:rPr>
                <a:t>проникаючи</a:t>
              </a:r>
              <a:r>
                <a:rPr lang="ru-RU" dirty="0">
                  <a:solidFill>
                    <a:schemeClr val="tx1"/>
                  </a:solidFill>
                </a:rPr>
                <a:t> в </a:t>
              </a:r>
              <a:r>
                <a:rPr lang="ru-RU" dirty="0" err="1">
                  <a:solidFill>
                    <a:schemeClr val="tx1"/>
                  </a:solidFill>
                </a:rPr>
                <a:t>тканини</a:t>
              </a:r>
              <a:r>
                <a:rPr lang="ru-RU" dirty="0">
                  <a:solidFill>
                    <a:schemeClr val="tx1"/>
                  </a:solidFill>
                </a:rPr>
                <a:t>.</a:t>
              </a:r>
              <a:endParaRPr lang="uk-UA" dirty="0">
                <a:solidFill>
                  <a:schemeClr val="tx1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52000" y="908720"/>
              <a:ext cx="3383896" cy="4936894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dirty="0" smtClean="0"/>
                <a:t>Представники</a:t>
              </a:r>
            </a:p>
            <a:p>
              <a:r>
                <a:rPr lang="uk-UA" sz="2000" dirty="0" smtClean="0"/>
                <a:t>Попелиці</a:t>
              </a:r>
              <a:r>
                <a:rPr lang="uk-UA" sz="2000" dirty="0"/>
                <a:t>, цикадові, </a:t>
              </a:r>
              <a:r>
                <a:rPr lang="uk-UA" sz="2000" dirty="0" smtClean="0"/>
                <a:t> </a:t>
              </a:r>
              <a:r>
                <a:rPr lang="uk-UA" sz="2000" dirty="0"/>
                <a:t>щитівки та інші комахи, що п'ють соки </a:t>
              </a:r>
              <a:r>
                <a:rPr lang="uk-UA" sz="2000" dirty="0" smtClean="0"/>
                <a:t>рос-лин</a:t>
              </a:r>
              <a:r>
                <a:rPr lang="uk-UA" sz="2000" dirty="0"/>
                <a:t>; хижачки, </a:t>
              </a:r>
              <a:r>
                <a:rPr lang="uk-UA" sz="2000" dirty="0" err="1" smtClean="0"/>
                <a:t>водомірки</a:t>
              </a:r>
              <a:r>
                <a:rPr lang="uk-UA" sz="2000" dirty="0" smtClean="0"/>
                <a:t> та </a:t>
              </a:r>
              <a:r>
                <a:rPr lang="uk-UA" sz="2000" dirty="0"/>
                <a:t>багато </a:t>
              </a:r>
              <a:r>
                <a:rPr lang="uk-UA" sz="2000" dirty="0" smtClean="0"/>
                <a:t>інших, </a:t>
              </a:r>
              <a:r>
                <a:rPr lang="uk-UA" sz="2000" dirty="0"/>
                <a:t>що харчуються соками комах та інших дрібних тварин; комарі, постільні </a:t>
              </a:r>
              <a:r>
                <a:rPr lang="uk-UA" sz="2000" dirty="0" err="1" smtClean="0"/>
                <a:t>кло-пи</a:t>
              </a:r>
              <a:r>
                <a:rPr lang="uk-UA" sz="2000" dirty="0"/>
                <a:t>, воші і блохи, що </a:t>
              </a:r>
              <a:r>
                <a:rPr lang="uk-UA" sz="2000" dirty="0" err="1" smtClean="0"/>
                <a:t>смокчуть</a:t>
              </a:r>
              <a:r>
                <a:rPr lang="uk-UA" sz="2000" dirty="0" smtClean="0"/>
                <a:t> </a:t>
              </a:r>
              <a:r>
                <a:rPr lang="uk-UA" sz="2000" dirty="0"/>
                <a:t>кров ссавців і птахів. </a:t>
              </a:r>
            </a:p>
          </p:txBody>
        </p:sp>
      </p:grpSp>
      <p:pic>
        <p:nvPicPr>
          <p:cNvPr id="14" name="книг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21130" y="5805360"/>
            <a:ext cx="864000" cy="86400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512" y="980728"/>
            <a:ext cx="8496000" cy="4248000"/>
          </a:xfrm>
          <a:prstGeom prst="rect">
            <a:avLst/>
          </a:prstGeom>
        </p:spPr>
      </p:pic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>
            <a:off x="5364088" y="260648"/>
            <a:ext cx="3384376" cy="476672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bg1"/>
                </a:solidFill>
              </a:rPr>
              <a:t>Лижучий 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47201"/>
            <a:ext cx="4752528" cy="476672"/>
          </a:xfrm>
          <a:prstGeom prst="rect">
            <a:avLst/>
          </a:prstGeom>
          <a:solidFill>
            <a:srgbClr val="FF0066"/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Типи ротових апаратів комах</a:t>
            </a:r>
            <a:endParaRPr lang="ru-RU" sz="2800" dirty="0">
              <a:solidFill>
                <a:schemeClr val="tx1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52000" y="908720"/>
            <a:ext cx="8640000" cy="4936894"/>
            <a:chOff x="252000" y="908720"/>
            <a:chExt cx="8640000" cy="4936894"/>
          </a:xfrm>
        </p:grpSpPr>
        <p:grpSp>
          <p:nvGrpSpPr>
            <p:cNvPr id="4" name="текст"/>
            <p:cNvGrpSpPr/>
            <p:nvPr/>
          </p:nvGrpSpPr>
          <p:grpSpPr>
            <a:xfrm>
              <a:off x="252000" y="908720"/>
              <a:ext cx="8640000" cy="4936894"/>
              <a:chOff x="252000" y="908720"/>
              <a:chExt cx="8640000" cy="4936894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2866320" y="909199"/>
                <a:ext cx="6025680" cy="4936415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1600" dirty="0" smtClean="0">
                    <a:solidFill>
                      <a:schemeClr val="tx1"/>
                    </a:solidFill>
                  </a:rPr>
                  <a:t>Будова </a:t>
                </a:r>
                <a:endParaRPr lang="uk-UA" sz="1600" dirty="0">
                  <a:solidFill>
                    <a:schemeClr val="tx1"/>
                  </a:solidFill>
                </a:endParaRPr>
              </a:p>
              <a:p>
                <a:r>
                  <a:rPr lang="ru-RU" sz="1600" dirty="0">
                    <a:solidFill>
                      <a:schemeClr val="tx1"/>
                    </a:solidFill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</a:rPr>
                  <a:t>Верхні</a:t>
                </a:r>
                <a:r>
                  <a:rPr lang="ru-RU" dirty="0">
                    <a:solidFill>
                      <a:schemeClr val="tx1"/>
                    </a:solidFill>
                  </a:rPr>
                  <a:t> і </a:t>
                </a:r>
                <a:r>
                  <a:rPr lang="ru-RU" dirty="0" err="1">
                    <a:solidFill>
                      <a:schemeClr val="tx1"/>
                    </a:solidFill>
                  </a:rPr>
                  <a:t>нижні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</a:rPr>
                  <a:t>щелепи</a:t>
                </a:r>
                <a:r>
                  <a:rPr lang="ru-RU" dirty="0">
                    <a:solidFill>
                      <a:schemeClr val="tx1"/>
                    </a:solidFill>
                  </a:rPr>
                  <a:t>, а </a:t>
                </a:r>
                <a:r>
                  <a:rPr lang="ru-RU" dirty="0" err="1">
                    <a:solidFill>
                      <a:schemeClr val="tx1"/>
                    </a:solidFill>
                  </a:rPr>
                  <a:t>також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</a:rPr>
                  <a:t>верхня</a:t>
                </a:r>
                <a:r>
                  <a:rPr lang="ru-RU" dirty="0">
                    <a:solidFill>
                      <a:schemeClr val="tx1"/>
                    </a:solidFill>
                  </a:rPr>
                  <a:t> губа сильно </a:t>
                </a:r>
                <a:r>
                  <a:rPr lang="ru-RU" dirty="0" err="1">
                    <a:solidFill>
                      <a:schemeClr val="tx1"/>
                    </a:solidFill>
                  </a:rPr>
                  <a:t>в</a:t>
                </a:r>
                <a:r>
                  <a:rPr lang="ru-RU" dirty="0" err="1" smtClean="0">
                    <a:solidFill>
                      <a:schemeClr val="tx1"/>
                    </a:solidFill>
                  </a:rPr>
                  <a:t>корочені</a:t>
                </a:r>
                <a:r>
                  <a:rPr lang="ru-RU" dirty="0">
                    <a:solidFill>
                      <a:schemeClr val="tx1"/>
                    </a:solidFill>
                  </a:rPr>
                  <a:t>, а </a:t>
                </a:r>
                <a:r>
                  <a:rPr lang="ru-RU" dirty="0" err="1">
                    <a:solidFill>
                      <a:schemeClr val="tx1"/>
                    </a:solidFill>
                  </a:rPr>
                  <a:t>нижня</a:t>
                </a:r>
                <a:r>
                  <a:rPr lang="ru-RU" dirty="0">
                    <a:solidFill>
                      <a:schemeClr val="tx1"/>
                    </a:solidFill>
                  </a:rPr>
                  <a:t> губа (</a:t>
                </a:r>
                <a:r>
                  <a:rPr lang="ru-RU" dirty="0" err="1">
                    <a:solidFill>
                      <a:schemeClr val="tx1"/>
                    </a:solidFill>
                  </a:rPr>
                  <a:t>лабіум</a:t>
                </a:r>
                <a:r>
                  <a:rPr lang="ru-RU" dirty="0">
                    <a:solidFill>
                      <a:schemeClr val="tx1"/>
                    </a:solidFill>
                  </a:rPr>
                  <a:t>) </a:t>
                </a:r>
                <a:r>
                  <a:rPr lang="ru-RU" dirty="0" err="1" smtClean="0">
                    <a:solidFill>
                      <a:schemeClr val="tx1"/>
                    </a:solidFill>
                  </a:rPr>
                  <a:t>гіпертрофована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dirty="0">
                    <a:solidFill>
                      <a:schemeClr val="tx1"/>
                    </a:solidFill>
                  </a:rPr>
                  <a:t>і </a:t>
                </a:r>
                <a:r>
                  <a:rPr lang="ru-RU" dirty="0" err="1">
                    <a:solidFill>
                      <a:schemeClr val="tx1"/>
                    </a:solidFill>
                  </a:rPr>
                  <a:t>змінена</a:t>
                </a:r>
                <a:r>
                  <a:rPr lang="ru-RU" dirty="0">
                    <a:solidFill>
                      <a:schemeClr val="tx1"/>
                    </a:solidFill>
                  </a:rPr>
                  <a:t>. </a:t>
                </a:r>
                <a:r>
                  <a:rPr lang="ru-RU" dirty="0" err="1" smtClean="0">
                    <a:solidFill>
                      <a:schemeClr val="tx1"/>
                    </a:solidFill>
                  </a:rPr>
                  <a:t>Зовні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</a:rPr>
                  <a:t>ротові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</a:rPr>
                  <a:t>органи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dirty="0" err="1" smtClean="0">
                    <a:solidFill>
                      <a:schemeClr val="tx1"/>
                    </a:solidFill>
                  </a:rPr>
                  <a:t>мають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dirty="0" err="1" smtClean="0">
                    <a:solidFill>
                      <a:schemeClr val="tx1"/>
                    </a:solidFill>
                  </a:rPr>
                  <a:t>вигляд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dirty="0">
                    <a:solidFill>
                      <a:schemeClr val="tx1"/>
                    </a:solidFill>
                  </a:rPr>
                  <a:t>хоботка, </a:t>
                </a:r>
                <a:r>
                  <a:rPr lang="ru-RU" dirty="0" err="1" smtClean="0">
                    <a:solidFill>
                      <a:schemeClr val="tx1"/>
                    </a:solidFill>
                  </a:rPr>
                  <a:t>який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dirty="0" err="1" smtClean="0">
                    <a:solidFill>
                      <a:schemeClr val="tx1"/>
                    </a:solidFill>
                  </a:rPr>
                  <a:t>утворився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dirty="0" err="1" smtClean="0">
                    <a:solidFill>
                      <a:schemeClr val="tx1"/>
                    </a:solidFill>
                  </a:rPr>
                  <a:t>внаслідок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dirty="0" err="1" smtClean="0">
                    <a:solidFill>
                      <a:schemeClr val="tx1"/>
                    </a:solidFill>
                  </a:rPr>
                  <a:t>злиття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dirty="0" err="1" smtClean="0">
                    <a:solidFill>
                      <a:schemeClr val="tx1"/>
                    </a:solidFill>
                  </a:rPr>
                  <a:t>елементів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dirty="0" err="1" smtClean="0">
                    <a:solidFill>
                      <a:schemeClr val="tx1"/>
                    </a:solidFill>
                  </a:rPr>
                  <a:t>покривів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dirty="0" err="1" smtClean="0">
                    <a:solidFill>
                      <a:schemeClr val="tx1"/>
                    </a:solidFill>
                  </a:rPr>
                  <a:t>зовнішньої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dirty="0" err="1" smtClean="0">
                    <a:solidFill>
                      <a:schemeClr val="tx1"/>
                    </a:solidFill>
                  </a:rPr>
                  <a:t>частини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dirty="0" err="1" smtClean="0">
                    <a:solidFill>
                      <a:schemeClr val="tx1"/>
                    </a:solidFill>
                  </a:rPr>
                  <a:t>голови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, </a:t>
                </a:r>
                <a:r>
                  <a:rPr lang="ru-RU" dirty="0" err="1" smtClean="0">
                    <a:solidFill>
                      <a:schemeClr val="tx1"/>
                    </a:solidFill>
                  </a:rPr>
                  <a:t>верхньої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 губи </a:t>
                </a:r>
                <a:r>
                  <a:rPr lang="ru-RU" dirty="0">
                    <a:solidFill>
                      <a:schemeClr val="tx1"/>
                    </a:solidFill>
                  </a:rPr>
                  <a:t>(</a:t>
                </a:r>
                <a:r>
                  <a:rPr lang="ru-RU" dirty="0" err="1" smtClean="0">
                    <a:solidFill>
                      <a:schemeClr val="tx1"/>
                    </a:solidFill>
                  </a:rPr>
                  <a:t>лабрум</a:t>
                </a:r>
                <a:r>
                  <a:rPr lang="ru-RU" dirty="0">
                    <a:solidFill>
                      <a:schemeClr val="tx1"/>
                    </a:solidFill>
                  </a:rPr>
                  <a:t>) 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та  </a:t>
                </a:r>
                <a:r>
                  <a:rPr lang="ru-RU" dirty="0" err="1">
                    <a:solidFill>
                      <a:schemeClr val="tx1"/>
                    </a:solidFill>
                  </a:rPr>
                  <a:t>нижніми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dirty="0" err="1" smtClean="0">
                    <a:solidFill>
                      <a:schemeClr val="tx1"/>
                    </a:solidFill>
                  </a:rPr>
                  <a:t>щелепами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. </a:t>
                </a:r>
                <a:r>
                  <a:rPr lang="ru-RU" dirty="0" err="1">
                    <a:solidFill>
                      <a:schemeClr val="tx1"/>
                    </a:solidFill>
                  </a:rPr>
                  <a:t>Останні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</a:rPr>
                  <a:t>забезпечують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</a:rPr>
                  <a:t>згинання</a:t>
                </a:r>
                <a:r>
                  <a:rPr lang="ru-RU" dirty="0">
                    <a:solidFill>
                      <a:schemeClr val="tx1"/>
                    </a:solidFill>
                  </a:rPr>
                  <a:t> хоботка - в </a:t>
                </a:r>
                <a:r>
                  <a:rPr lang="ru-RU" dirty="0" err="1">
                    <a:solidFill>
                      <a:schemeClr val="tx1"/>
                    </a:solidFill>
                  </a:rPr>
                  <a:t>стані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</a:rPr>
                  <a:t>спокою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</a:rPr>
                  <a:t>він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dirty="0" err="1" smtClean="0">
                    <a:solidFill>
                      <a:schemeClr val="tx1"/>
                    </a:solidFill>
                  </a:rPr>
                  <a:t>знаходиться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</a:rPr>
                  <a:t>під</a:t>
                </a:r>
                <a:r>
                  <a:rPr lang="ru-RU" dirty="0">
                    <a:solidFill>
                      <a:schemeClr val="tx1"/>
                    </a:solidFill>
                  </a:rPr>
                  <a:t> головою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uk-UA" sz="1600" dirty="0" smtClean="0">
                    <a:solidFill>
                      <a:schemeClr val="tx1"/>
                    </a:solidFill>
                  </a:rPr>
                  <a:t>   </a:t>
                </a:r>
                <a:r>
                  <a:rPr lang="uk-UA" dirty="0" smtClean="0">
                    <a:solidFill>
                      <a:schemeClr val="tx1"/>
                    </a:solidFill>
                  </a:rPr>
                  <a:t>Мухи </a:t>
                </a:r>
                <a:r>
                  <a:rPr lang="uk-UA" dirty="0">
                    <a:solidFill>
                      <a:schemeClr val="tx1"/>
                    </a:solidFill>
                  </a:rPr>
                  <a:t>харчуються переважно рідкими поживними </a:t>
                </a:r>
                <a:r>
                  <a:rPr lang="uk-UA" dirty="0" err="1" smtClean="0">
                    <a:solidFill>
                      <a:schemeClr val="tx1"/>
                    </a:solidFill>
                  </a:rPr>
                  <a:t>субст-ратами</a:t>
                </a:r>
                <a:r>
                  <a:rPr lang="uk-UA" dirty="0" smtClean="0">
                    <a:solidFill>
                      <a:schemeClr val="tx1"/>
                    </a:solidFill>
                  </a:rPr>
                  <a:t>, </a:t>
                </a:r>
                <a:r>
                  <a:rPr lang="uk-UA" dirty="0">
                    <a:solidFill>
                      <a:schemeClr val="tx1"/>
                    </a:solidFill>
                  </a:rPr>
                  <a:t>наприклад, продуктами розкладання органічних залишків. Рідина всмоктується </a:t>
                </a:r>
                <a:r>
                  <a:rPr lang="uk-UA" dirty="0" smtClean="0">
                    <a:solidFill>
                      <a:schemeClr val="tx1"/>
                    </a:solidFill>
                  </a:rPr>
                  <a:t>хоботком</a:t>
                </a:r>
                <a:r>
                  <a:rPr lang="uk-UA" dirty="0">
                    <a:solidFill>
                      <a:schemeClr val="tx1"/>
                    </a:solidFill>
                  </a:rPr>
                  <a:t>, </a:t>
                </a:r>
                <a:r>
                  <a:rPr lang="uk-UA" dirty="0" smtClean="0">
                    <a:solidFill>
                      <a:schemeClr val="tx1"/>
                    </a:solidFill>
                  </a:rPr>
                  <a:t>проникаючи </a:t>
                </a:r>
                <a:r>
                  <a:rPr lang="uk-UA" dirty="0">
                    <a:solidFill>
                      <a:schemeClr val="tx1"/>
                    </a:solidFill>
                  </a:rPr>
                  <a:t>в </a:t>
                </a:r>
                <a:r>
                  <a:rPr lang="uk-UA" dirty="0" smtClean="0">
                    <a:solidFill>
                      <a:schemeClr val="tx1"/>
                    </a:solidFill>
                  </a:rPr>
                  <a:t>харчовий </a:t>
                </a:r>
                <a:r>
                  <a:rPr lang="uk-UA" dirty="0">
                    <a:solidFill>
                      <a:schemeClr val="tx1"/>
                    </a:solidFill>
                  </a:rPr>
                  <a:t>канал по тонким капілярним трубочкам на поверхні нижньої губи. </a:t>
                </a:r>
                <a:r>
                  <a:rPr lang="uk-UA" dirty="0" smtClean="0">
                    <a:solidFill>
                      <a:schemeClr val="tx1"/>
                    </a:solidFill>
                  </a:rPr>
                  <a:t>Деякі </a:t>
                </a:r>
                <a:r>
                  <a:rPr lang="uk-UA" dirty="0">
                    <a:solidFill>
                      <a:schemeClr val="tx1"/>
                    </a:solidFill>
                  </a:rPr>
                  <a:t>види твердої їжі, наприклад, цукор, також споживаються мухами за допомогою цього хоботка. Здійснюється це таким чином: спочатку муха виділяє </a:t>
                </a:r>
                <a:r>
                  <a:rPr lang="uk-UA" dirty="0" smtClean="0">
                    <a:solidFill>
                      <a:schemeClr val="tx1"/>
                    </a:solidFill>
                  </a:rPr>
                  <a:t>краплину </a:t>
                </a:r>
                <a:r>
                  <a:rPr lang="uk-UA" dirty="0">
                    <a:solidFill>
                      <a:schemeClr val="tx1"/>
                    </a:solidFill>
                  </a:rPr>
                  <a:t>слини на поверхню їжі, яка частково розчиняється, а потім </a:t>
                </a:r>
                <a:r>
                  <a:rPr lang="uk-UA" dirty="0" smtClean="0">
                    <a:solidFill>
                      <a:schemeClr val="tx1"/>
                    </a:solidFill>
                  </a:rPr>
                  <a:t>всмоктується.</a:t>
                </a:r>
                <a:r>
                  <a:rPr lang="uk-UA" dirty="0" smtClean="0"/>
                  <a:t> </a:t>
                </a:r>
                <a:r>
                  <a:rPr lang="uk-UA" sz="1600" dirty="0"/>
                  <a:t>рот вже як </a:t>
                </a:r>
                <a:r>
                  <a:rPr lang="uk-UA" sz="1600" dirty="0" smtClean="0"/>
                  <a:t>рідина.</a:t>
                </a:r>
                <a:endParaRPr lang="uk-UA" sz="1600" dirty="0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252000" y="908720"/>
                <a:ext cx="2591808" cy="4936894"/>
              </a:xfrm>
              <a:prstGeom prst="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000" dirty="0" smtClean="0"/>
                  <a:t>Представники</a:t>
                </a:r>
              </a:p>
              <a:p>
                <a:pPr algn="ctr"/>
                <a:r>
                  <a:rPr lang="uk-UA" sz="2000" dirty="0" smtClean="0"/>
                  <a:t>Некровосисні мухи</a:t>
                </a:r>
              </a:p>
              <a:p>
                <a:pPr algn="ctr"/>
                <a:endParaRPr lang="uk-UA" sz="2000" dirty="0"/>
              </a:p>
              <a:p>
                <a:pPr algn="ctr"/>
                <a:endParaRPr lang="uk-UA" sz="2000" dirty="0" smtClean="0"/>
              </a:p>
              <a:p>
                <a:pPr algn="ctr"/>
                <a:endParaRPr lang="uk-UA" sz="2000" dirty="0"/>
              </a:p>
              <a:p>
                <a:pPr algn="ctr"/>
                <a:endParaRPr lang="uk-UA" sz="2000" dirty="0" smtClean="0"/>
              </a:p>
              <a:p>
                <a:pPr algn="ctr"/>
                <a:endParaRPr lang="uk-UA" sz="2000" dirty="0"/>
              </a:p>
              <a:p>
                <a:pPr algn="ctr"/>
                <a:endParaRPr lang="uk-UA" sz="2000" dirty="0" smtClean="0"/>
              </a:p>
              <a:p>
                <a:pPr algn="ctr"/>
                <a:endParaRPr lang="uk-UA" sz="2000" dirty="0"/>
              </a:p>
              <a:p>
                <a:pPr algn="ctr"/>
                <a:endParaRPr lang="uk-UA" sz="2000" dirty="0" smtClean="0"/>
              </a:p>
              <a:p>
                <a:pPr algn="ctr"/>
                <a:endParaRPr lang="uk-UA" sz="2000" dirty="0"/>
              </a:p>
            </p:txBody>
          </p:sp>
        </p:grpSp>
        <p:pic>
          <p:nvPicPr>
            <p:cNvPr id="2" name="муха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39552" y="3429000"/>
              <a:ext cx="2054863" cy="1548000"/>
            </a:xfrm>
            <a:prstGeom prst="rect">
              <a:avLst/>
            </a:prstGeom>
          </p:spPr>
        </p:pic>
      </p:grpSp>
      <p:sp>
        <p:nvSpPr>
          <p:cNvPr id="15" name="прозорий" hidden="1">
            <a:hlinkClick r:id="rId4" action="ppaction://hlinksldjump"/>
          </p:cNvPr>
          <p:cNvSpPr/>
          <p:nvPr/>
        </p:nvSpPr>
        <p:spPr>
          <a:xfrm>
            <a:off x="152400" y="27384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книга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21130" y="5805360"/>
            <a:ext cx="864000" cy="86400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9120233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ал та схем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464" y="908720"/>
            <a:ext cx="8496000" cy="4248000"/>
          </a:xfrm>
          <a:prstGeom prst="rect">
            <a:avLst/>
          </a:prstGeom>
        </p:spPr>
      </p:pic>
      <p:sp>
        <p:nvSpPr>
          <p:cNvPr id="8" name="прозорий">
            <a:hlinkClick r:id="rId4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>
            <a:off x="5364088" y="260648"/>
            <a:ext cx="3384376" cy="476672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bg1"/>
                </a:solidFill>
              </a:rPr>
              <a:t>Сисний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47201"/>
            <a:ext cx="4752528" cy="476672"/>
          </a:xfrm>
          <a:prstGeom prst="rect">
            <a:avLst/>
          </a:prstGeom>
          <a:solidFill>
            <a:srgbClr val="FF0066"/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Типи ротових апаратів комах</a:t>
            </a:r>
            <a:endParaRPr lang="ru-RU" sz="2800" dirty="0">
              <a:solidFill>
                <a:schemeClr val="tx1"/>
              </a:solidFill>
            </a:endParaRPr>
          </a:p>
        </p:txBody>
      </p:sp>
      <p:grpSp>
        <p:nvGrpSpPr>
          <p:cNvPr id="11" name="текст"/>
          <p:cNvGrpSpPr/>
          <p:nvPr/>
        </p:nvGrpSpPr>
        <p:grpSpPr>
          <a:xfrm>
            <a:off x="252000" y="908720"/>
            <a:ext cx="8640000" cy="4752528"/>
            <a:chOff x="252000" y="908720"/>
            <a:chExt cx="8640000" cy="493689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3635896" y="909199"/>
              <a:ext cx="5256104" cy="4936415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dirty="0" smtClean="0">
                  <a:solidFill>
                    <a:schemeClr val="tx1"/>
                  </a:solidFill>
                </a:rPr>
                <a:t>Будова  </a:t>
              </a:r>
              <a:endParaRPr lang="ru-RU" sz="2400" dirty="0" smtClean="0">
                <a:solidFill>
                  <a:schemeClr val="tx1"/>
                </a:solidFill>
              </a:endParaRPr>
            </a:p>
            <a:p>
              <a:r>
                <a:rPr lang="uk-UA" sz="2000" dirty="0" smtClean="0">
                  <a:solidFill>
                    <a:schemeClr val="tx1"/>
                  </a:solidFill>
                </a:rPr>
                <a:t> </a:t>
              </a:r>
              <a:r>
                <a:rPr lang="ru-RU" sz="2000" dirty="0" err="1" smtClean="0">
                  <a:solidFill>
                    <a:schemeClr val="tx1"/>
                  </a:solidFill>
                </a:rPr>
                <a:t>Видозмінені</a:t>
              </a:r>
              <a:r>
                <a:rPr lang="ru-RU" sz="2000" dirty="0" smtClean="0">
                  <a:solidFill>
                    <a:schemeClr val="tx1"/>
                  </a:solidFill>
                </a:rPr>
                <a:t> </a:t>
              </a:r>
              <a:r>
                <a:rPr lang="ru-RU" sz="2000" dirty="0" err="1">
                  <a:solidFill>
                    <a:schemeClr val="tx1"/>
                  </a:solidFill>
                </a:rPr>
                <a:t>нижні</a:t>
              </a:r>
              <a:r>
                <a:rPr lang="ru-RU" sz="2000" dirty="0">
                  <a:solidFill>
                    <a:schemeClr val="tx1"/>
                  </a:solidFill>
                </a:rPr>
                <a:t> </a:t>
              </a:r>
              <a:r>
                <a:rPr lang="ru-RU" sz="2000" dirty="0" err="1">
                  <a:solidFill>
                    <a:schemeClr val="tx1"/>
                  </a:solidFill>
                </a:rPr>
                <a:t>щелепи</a:t>
              </a:r>
              <a:r>
                <a:rPr lang="ru-RU" sz="2000" dirty="0">
                  <a:solidFill>
                    <a:schemeClr val="tx1"/>
                  </a:solidFill>
                </a:rPr>
                <a:t> </a:t>
              </a:r>
              <a:r>
                <a:rPr lang="ru-RU" sz="2000" dirty="0" err="1">
                  <a:solidFill>
                    <a:schemeClr val="tx1"/>
                  </a:solidFill>
                </a:rPr>
                <a:t>перетворені</a:t>
              </a:r>
              <a:r>
                <a:rPr lang="ru-RU" sz="2000" dirty="0">
                  <a:solidFill>
                    <a:schemeClr val="tx1"/>
                  </a:solidFill>
                </a:rPr>
                <a:t> в </a:t>
              </a:r>
              <a:r>
                <a:rPr lang="ru-RU" sz="2000" dirty="0" err="1">
                  <a:solidFill>
                    <a:schemeClr val="tx1"/>
                  </a:solidFill>
                </a:rPr>
                <a:t>довгий</a:t>
              </a:r>
              <a:r>
                <a:rPr lang="ru-RU" sz="2000" dirty="0">
                  <a:solidFill>
                    <a:schemeClr val="tx1"/>
                  </a:solidFill>
                </a:rPr>
                <a:t> </a:t>
              </a:r>
              <a:r>
                <a:rPr lang="ru-RU" sz="2000" dirty="0" err="1">
                  <a:solidFill>
                    <a:schemeClr val="tx1"/>
                  </a:solidFill>
                </a:rPr>
                <a:t>спірально</a:t>
              </a:r>
              <a:r>
                <a:rPr lang="ru-RU" sz="2000" dirty="0">
                  <a:solidFill>
                    <a:schemeClr val="tx1"/>
                  </a:solidFill>
                </a:rPr>
                <a:t> </a:t>
              </a:r>
              <a:r>
                <a:rPr lang="ru-RU" sz="2000" dirty="0" err="1">
                  <a:solidFill>
                    <a:schemeClr val="tx1"/>
                  </a:solidFill>
                </a:rPr>
                <a:t>закручений</a:t>
              </a:r>
              <a:r>
                <a:rPr lang="ru-RU" sz="2000" dirty="0">
                  <a:solidFill>
                    <a:schemeClr val="tx1"/>
                  </a:solidFill>
                </a:rPr>
                <a:t> хоботок. </a:t>
              </a:r>
              <a:r>
                <a:rPr lang="ru-RU" sz="2000" dirty="0" smtClean="0">
                  <a:solidFill>
                    <a:schemeClr val="tx1"/>
                  </a:solidFill>
                </a:rPr>
                <a:t>  </a:t>
              </a:r>
              <a:r>
                <a:rPr lang="ru-RU" sz="2000" dirty="0" err="1" smtClean="0">
                  <a:solidFill>
                    <a:schemeClr val="tx1"/>
                  </a:solidFill>
                </a:rPr>
                <a:t>Пружність</a:t>
              </a:r>
              <a:r>
                <a:rPr lang="ru-RU" sz="2000" dirty="0" smtClean="0">
                  <a:solidFill>
                    <a:schemeClr val="tx1"/>
                  </a:solidFill>
                </a:rPr>
                <a:t> </a:t>
              </a:r>
              <a:r>
                <a:rPr lang="ru-RU" sz="2000" dirty="0">
                  <a:solidFill>
                    <a:schemeClr val="tx1"/>
                  </a:solidFill>
                </a:rPr>
                <a:t>і </a:t>
              </a:r>
              <a:r>
                <a:rPr lang="ru-RU" sz="2000" dirty="0" err="1">
                  <a:solidFill>
                    <a:schemeClr val="tx1"/>
                  </a:solidFill>
                </a:rPr>
                <a:t>рухливість</a:t>
              </a:r>
              <a:r>
                <a:rPr lang="ru-RU" sz="2000" dirty="0">
                  <a:solidFill>
                    <a:schemeClr val="tx1"/>
                  </a:solidFill>
                </a:rPr>
                <a:t> хоботка </a:t>
              </a:r>
              <a:r>
                <a:rPr lang="ru-RU" sz="2000" dirty="0" err="1" smtClean="0">
                  <a:solidFill>
                    <a:schemeClr val="tx1"/>
                  </a:solidFill>
                </a:rPr>
                <a:t>обумовлена</a:t>
              </a:r>
              <a:r>
                <a:rPr lang="ru-RU" sz="2000" dirty="0" smtClean="0">
                  <a:solidFill>
                    <a:schemeClr val="tx1"/>
                  </a:solidFill>
                </a:rPr>
                <a:t> </a:t>
              </a:r>
              <a:r>
                <a:rPr lang="ru-RU" sz="2000" dirty="0" err="1">
                  <a:solidFill>
                    <a:schemeClr val="tx1"/>
                  </a:solidFill>
                </a:rPr>
                <a:t>наявністю</a:t>
              </a:r>
              <a:r>
                <a:rPr lang="ru-RU" sz="2000" dirty="0">
                  <a:solidFill>
                    <a:schemeClr val="tx1"/>
                  </a:solidFill>
                </a:rPr>
                <a:t> в </a:t>
              </a:r>
              <a:r>
                <a:rPr lang="ru-RU" sz="2000" dirty="0" err="1">
                  <a:solidFill>
                    <a:schemeClr val="tx1"/>
                  </a:solidFill>
                </a:rPr>
                <a:t>його</a:t>
              </a:r>
              <a:r>
                <a:rPr lang="ru-RU" sz="2000" dirty="0">
                  <a:solidFill>
                    <a:schemeClr val="tx1"/>
                  </a:solidFill>
                </a:rPr>
                <a:t> </a:t>
              </a:r>
              <a:r>
                <a:rPr lang="ru-RU" sz="2000" dirty="0" err="1">
                  <a:solidFill>
                    <a:schemeClr val="tx1"/>
                  </a:solidFill>
                </a:rPr>
                <a:t>стінці</a:t>
              </a:r>
              <a:r>
                <a:rPr lang="ru-RU" sz="2000" dirty="0">
                  <a:solidFill>
                    <a:schemeClr val="tx1"/>
                  </a:solidFill>
                </a:rPr>
                <a:t> </a:t>
              </a:r>
              <a:r>
                <a:rPr lang="ru-RU" sz="2000" dirty="0" err="1">
                  <a:solidFill>
                    <a:schemeClr val="tx1"/>
                  </a:solidFill>
                </a:rPr>
                <a:t>численних</a:t>
              </a:r>
              <a:r>
                <a:rPr lang="ru-RU" sz="2000" dirty="0">
                  <a:solidFill>
                    <a:schemeClr val="tx1"/>
                  </a:solidFill>
                </a:rPr>
                <a:t> </a:t>
              </a:r>
              <a:r>
                <a:rPr lang="ru-RU" sz="2000" dirty="0" err="1">
                  <a:solidFill>
                    <a:schemeClr val="tx1"/>
                  </a:solidFill>
                </a:rPr>
                <a:t>хітинових</a:t>
              </a:r>
              <a:r>
                <a:rPr lang="ru-RU" sz="2000" dirty="0">
                  <a:solidFill>
                    <a:schemeClr val="tx1"/>
                  </a:solidFill>
                </a:rPr>
                <a:t> </a:t>
              </a:r>
              <a:r>
                <a:rPr lang="ru-RU" sz="2000" dirty="0" err="1">
                  <a:solidFill>
                    <a:schemeClr val="tx1"/>
                  </a:solidFill>
                </a:rPr>
                <a:t>кілець</a:t>
              </a:r>
              <a:r>
                <a:rPr lang="ru-RU" sz="2000" dirty="0">
                  <a:solidFill>
                    <a:schemeClr val="tx1"/>
                  </a:solidFill>
                </a:rPr>
                <a:t>, </a:t>
              </a:r>
              <a:r>
                <a:rPr lang="ru-RU" sz="2000" dirty="0" err="1">
                  <a:solidFill>
                    <a:schemeClr val="tx1"/>
                  </a:solidFill>
                </a:rPr>
                <a:t>завдяки</a:t>
              </a:r>
              <a:r>
                <a:rPr lang="ru-RU" sz="2000" dirty="0">
                  <a:solidFill>
                    <a:schemeClr val="tx1"/>
                  </a:solidFill>
                </a:rPr>
                <a:t> </a:t>
              </a:r>
              <a:r>
                <a:rPr lang="ru-RU" sz="2000" dirty="0" err="1">
                  <a:solidFill>
                    <a:schemeClr val="tx1"/>
                  </a:solidFill>
                </a:rPr>
                <a:t>яким</a:t>
              </a:r>
              <a:r>
                <a:rPr lang="ru-RU" sz="2000" dirty="0">
                  <a:solidFill>
                    <a:schemeClr val="tx1"/>
                  </a:solidFill>
                </a:rPr>
                <a:t> орган </a:t>
              </a:r>
              <a:r>
                <a:rPr lang="ru-RU" sz="2000" dirty="0" err="1">
                  <a:solidFill>
                    <a:schemeClr val="tx1"/>
                  </a:solidFill>
                </a:rPr>
                <a:t>тримає</a:t>
              </a:r>
              <a:r>
                <a:rPr lang="ru-RU" sz="2000" dirty="0">
                  <a:solidFill>
                    <a:schemeClr val="tx1"/>
                  </a:solidFill>
                </a:rPr>
                <a:t> форму, а </a:t>
              </a:r>
              <a:r>
                <a:rPr lang="ru-RU" sz="2000" dirty="0" err="1">
                  <a:solidFill>
                    <a:schemeClr val="tx1"/>
                  </a:solidFill>
                </a:rPr>
                <a:t>його</a:t>
              </a:r>
              <a:r>
                <a:rPr lang="ru-RU" sz="2000" dirty="0">
                  <a:solidFill>
                    <a:schemeClr val="tx1"/>
                  </a:solidFill>
                </a:rPr>
                <a:t> </a:t>
              </a:r>
              <a:r>
                <a:rPr lang="ru-RU" sz="2000" dirty="0" err="1">
                  <a:solidFill>
                    <a:schemeClr val="tx1"/>
                  </a:solidFill>
                </a:rPr>
                <a:t>просвіт</a:t>
              </a:r>
              <a:r>
                <a:rPr lang="ru-RU" sz="2000" dirty="0">
                  <a:solidFill>
                    <a:schemeClr val="tx1"/>
                  </a:solidFill>
                </a:rPr>
                <a:t> </a:t>
              </a:r>
              <a:r>
                <a:rPr lang="ru-RU" sz="2000" dirty="0" err="1">
                  <a:solidFill>
                    <a:schemeClr val="tx1"/>
                  </a:solidFill>
                </a:rPr>
                <a:t>постійно</a:t>
              </a:r>
              <a:r>
                <a:rPr lang="ru-RU" sz="2000" dirty="0">
                  <a:solidFill>
                    <a:schemeClr val="tx1"/>
                  </a:solidFill>
                </a:rPr>
                <a:t> </a:t>
              </a:r>
              <a:r>
                <a:rPr lang="ru-RU" sz="2000" dirty="0" err="1">
                  <a:solidFill>
                    <a:schemeClr val="tx1"/>
                  </a:solidFill>
                </a:rPr>
                <a:t>знаходиться</a:t>
              </a:r>
              <a:r>
                <a:rPr lang="ru-RU" sz="2000" dirty="0">
                  <a:solidFill>
                    <a:schemeClr val="tx1"/>
                  </a:solidFill>
                </a:rPr>
                <a:t> у </a:t>
              </a:r>
              <a:r>
                <a:rPr lang="ru-RU" sz="2000" dirty="0" err="1" smtClean="0">
                  <a:solidFill>
                    <a:schemeClr val="tx1"/>
                  </a:solidFill>
                </a:rPr>
                <a:t>відкри</a:t>
              </a:r>
              <a:r>
                <a:rPr lang="ru-RU" sz="2000" dirty="0" smtClean="0">
                  <a:solidFill>
                    <a:schemeClr val="tx1"/>
                  </a:solidFill>
                </a:rPr>
                <a:t>-тому </a:t>
              </a:r>
              <a:r>
                <a:rPr lang="ru-RU" sz="2000" dirty="0" err="1">
                  <a:solidFill>
                    <a:schemeClr val="tx1"/>
                  </a:solidFill>
                </a:rPr>
                <a:t>стані</a:t>
              </a:r>
              <a:r>
                <a:rPr lang="ru-RU" sz="2000" dirty="0">
                  <a:solidFill>
                    <a:schemeClr val="tx1"/>
                  </a:solidFill>
                </a:rPr>
                <a:t>. Хоботок  </a:t>
              </a:r>
              <a:r>
                <a:rPr lang="ru-RU" sz="2000" dirty="0" err="1">
                  <a:solidFill>
                    <a:schemeClr val="tx1"/>
                  </a:solidFill>
                </a:rPr>
                <a:t>може</a:t>
              </a:r>
              <a:r>
                <a:rPr lang="ru-RU" sz="2000" dirty="0">
                  <a:solidFill>
                    <a:schemeClr val="tx1"/>
                  </a:solidFill>
                </a:rPr>
                <a:t> </a:t>
              </a:r>
              <a:r>
                <a:rPr lang="ru-RU" sz="2000" dirty="0" err="1">
                  <a:solidFill>
                    <a:schemeClr val="tx1"/>
                  </a:solidFill>
                </a:rPr>
                <a:t>мати</a:t>
              </a:r>
              <a:r>
                <a:rPr lang="ru-RU" sz="2000" dirty="0">
                  <a:solidFill>
                    <a:schemeClr val="tx1"/>
                  </a:solidFill>
                </a:rPr>
                <a:t> </a:t>
              </a:r>
              <a:r>
                <a:rPr lang="ru-RU" sz="2000" dirty="0" err="1">
                  <a:solidFill>
                    <a:schemeClr val="tx1"/>
                  </a:solidFill>
                </a:rPr>
                <a:t>різну</a:t>
              </a:r>
              <a:r>
                <a:rPr lang="ru-RU" sz="2000" dirty="0">
                  <a:solidFill>
                    <a:schemeClr val="tx1"/>
                  </a:solidFill>
                </a:rPr>
                <a:t> </a:t>
              </a:r>
              <a:r>
                <a:rPr lang="ru-RU" sz="2000" dirty="0" err="1">
                  <a:solidFill>
                    <a:schemeClr val="tx1"/>
                  </a:solidFill>
                </a:rPr>
                <a:t>довжину</a:t>
              </a:r>
              <a:r>
                <a:rPr lang="ru-RU" sz="2000" dirty="0">
                  <a:solidFill>
                    <a:schemeClr val="tx1"/>
                  </a:solidFill>
                </a:rPr>
                <a:t>, </a:t>
              </a:r>
              <a:r>
                <a:rPr lang="ru-RU" sz="2000" dirty="0" err="1">
                  <a:solidFill>
                    <a:schemeClr val="tx1"/>
                  </a:solidFill>
                </a:rPr>
                <a:t>від</a:t>
              </a:r>
              <a:r>
                <a:rPr lang="ru-RU" sz="2000" dirty="0">
                  <a:solidFill>
                    <a:schemeClr val="tx1"/>
                  </a:solidFill>
                </a:rPr>
                <a:t> 2-3 мм у </a:t>
              </a:r>
              <a:r>
                <a:rPr lang="ru-RU" sz="2000" dirty="0" err="1">
                  <a:solidFill>
                    <a:schemeClr val="tx1"/>
                  </a:solidFill>
                </a:rPr>
                <a:t>найпримітивніших</a:t>
              </a:r>
              <a:r>
                <a:rPr lang="ru-RU" sz="2000" dirty="0">
                  <a:solidFill>
                    <a:schemeClr val="tx1"/>
                  </a:solidFill>
                </a:rPr>
                <a:t> </a:t>
              </a:r>
              <a:r>
                <a:rPr lang="ru-RU" sz="2000" dirty="0" err="1">
                  <a:solidFill>
                    <a:schemeClr val="tx1"/>
                  </a:solidFill>
                </a:rPr>
                <a:t>лускокрилих</a:t>
              </a:r>
              <a:r>
                <a:rPr lang="ru-RU" sz="2000" dirty="0">
                  <a:solidFill>
                    <a:schemeClr val="tx1"/>
                  </a:solidFill>
                </a:rPr>
                <a:t> до 28 см у </a:t>
              </a:r>
              <a:r>
                <a:rPr lang="ru-RU" sz="2000" dirty="0" err="1">
                  <a:solidFill>
                    <a:schemeClr val="tx1"/>
                  </a:solidFill>
                </a:rPr>
                <a:t>метелика</a:t>
              </a:r>
              <a:r>
                <a:rPr lang="ru-RU" sz="2000" dirty="0">
                  <a:solidFill>
                    <a:schemeClr val="tx1"/>
                  </a:solidFill>
                </a:rPr>
                <a:t> бражника </a:t>
              </a:r>
              <a:r>
                <a:rPr lang="en-US" sz="2000" dirty="0" err="1">
                  <a:solidFill>
                    <a:schemeClr val="tx1"/>
                  </a:solidFill>
                </a:rPr>
                <a:t>Macrosila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smtClean="0">
                  <a:solidFill>
                    <a:schemeClr val="tx1"/>
                  </a:solidFill>
                </a:rPr>
                <a:t>pre</a:t>
              </a:r>
              <a:r>
                <a:rPr lang="uk-UA" sz="2000" dirty="0" smtClean="0">
                  <a:solidFill>
                    <a:schemeClr val="tx1"/>
                  </a:solidFill>
                </a:rPr>
                <a:t>-</a:t>
              </a:r>
              <a:r>
                <a:rPr lang="en-US" sz="2000" dirty="0" smtClean="0">
                  <a:solidFill>
                    <a:schemeClr val="tx1"/>
                  </a:solidFill>
                </a:rPr>
                <a:t>dicta</a:t>
              </a:r>
              <a:r>
                <a:rPr lang="en-US" sz="2000" dirty="0">
                  <a:solidFill>
                    <a:schemeClr val="tx1"/>
                  </a:solidFill>
                </a:rPr>
                <a:t>; </a:t>
              </a:r>
              <a:r>
                <a:rPr lang="ru-RU" sz="2000" dirty="0" err="1">
                  <a:solidFill>
                    <a:schemeClr val="tx1"/>
                  </a:solidFill>
                </a:rPr>
                <a:t>завдяки</a:t>
              </a:r>
              <a:r>
                <a:rPr lang="ru-RU" sz="2000" dirty="0">
                  <a:solidFill>
                    <a:schemeClr val="tx1"/>
                  </a:solidFill>
                </a:rPr>
                <a:t> </a:t>
              </a:r>
              <a:r>
                <a:rPr lang="ru-RU" sz="2000" dirty="0" err="1">
                  <a:solidFill>
                    <a:schemeClr val="tx1"/>
                  </a:solidFill>
                </a:rPr>
                <a:t>розміру</a:t>
              </a:r>
              <a:r>
                <a:rPr lang="ru-RU" sz="2000" dirty="0">
                  <a:solidFill>
                    <a:schemeClr val="tx1"/>
                  </a:solidFill>
                </a:rPr>
                <a:t> </a:t>
              </a:r>
              <a:r>
                <a:rPr lang="ru-RU" sz="2000" dirty="0" err="1">
                  <a:solidFill>
                    <a:schemeClr val="tx1"/>
                  </a:solidFill>
                </a:rPr>
                <a:t>свого</a:t>
              </a:r>
              <a:r>
                <a:rPr lang="ru-RU" sz="2000" dirty="0">
                  <a:solidFill>
                    <a:schemeClr val="tx1"/>
                  </a:solidFill>
                </a:rPr>
                <a:t> ротового </a:t>
              </a:r>
              <a:r>
                <a:rPr lang="ru-RU" sz="2000" dirty="0" err="1">
                  <a:solidFill>
                    <a:schemeClr val="tx1"/>
                  </a:solidFill>
                </a:rPr>
                <a:t>апарату</a:t>
              </a:r>
              <a:r>
                <a:rPr lang="ru-RU" sz="2000" dirty="0">
                  <a:solidFill>
                    <a:schemeClr val="tx1"/>
                  </a:solidFill>
                </a:rPr>
                <a:t>, </a:t>
              </a:r>
              <a:r>
                <a:rPr lang="ru-RU" sz="2000" dirty="0" err="1">
                  <a:solidFill>
                    <a:schemeClr val="tx1"/>
                  </a:solidFill>
                </a:rPr>
                <a:t>він</a:t>
              </a:r>
              <a:r>
                <a:rPr lang="ru-RU" sz="2000" dirty="0">
                  <a:solidFill>
                    <a:schemeClr val="tx1"/>
                  </a:solidFill>
                </a:rPr>
                <a:t> </a:t>
              </a:r>
              <a:r>
                <a:rPr lang="ru-RU" sz="2000" dirty="0" err="1">
                  <a:solidFill>
                    <a:schemeClr val="tx1"/>
                  </a:solidFill>
                </a:rPr>
                <a:t>може</a:t>
              </a:r>
              <a:r>
                <a:rPr lang="ru-RU" sz="2000" dirty="0">
                  <a:solidFill>
                    <a:schemeClr val="tx1"/>
                  </a:solidFill>
                </a:rPr>
                <a:t> </a:t>
              </a:r>
              <a:r>
                <a:rPr lang="ru-RU" sz="2000" dirty="0" err="1">
                  <a:solidFill>
                    <a:schemeClr val="tx1"/>
                  </a:solidFill>
                </a:rPr>
                <a:t>харчуватися</a:t>
              </a:r>
              <a:r>
                <a:rPr lang="ru-RU" sz="2000" dirty="0">
                  <a:solidFill>
                    <a:schemeClr val="tx1"/>
                  </a:solidFill>
                </a:rPr>
                <a:t> на </a:t>
              </a:r>
              <a:r>
                <a:rPr lang="ru-RU" sz="2000" dirty="0" err="1">
                  <a:solidFill>
                    <a:schemeClr val="tx1"/>
                  </a:solidFill>
                </a:rPr>
                <a:t>льоту</a:t>
              </a:r>
              <a:r>
                <a:rPr lang="ru-RU" sz="2000" dirty="0">
                  <a:solidFill>
                    <a:schemeClr val="tx1"/>
                  </a:solidFill>
                </a:rPr>
                <a:t>, </a:t>
              </a:r>
              <a:r>
                <a:rPr lang="ru-RU" sz="2000" dirty="0" err="1">
                  <a:solidFill>
                    <a:schemeClr val="tx1"/>
                  </a:solidFill>
                </a:rPr>
                <a:t>зависаючи</a:t>
              </a:r>
              <a:r>
                <a:rPr lang="ru-RU" sz="2000" dirty="0">
                  <a:solidFill>
                    <a:schemeClr val="tx1"/>
                  </a:solidFill>
                </a:rPr>
                <a:t> над </a:t>
              </a:r>
              <a:r>
                <a:rPr lang="ru-RU" sz="2000" dirty="0" err="1">
                  <a:solidFill>
                    <a:schemeClr val="tx1"/>
                  </a:solidFill>
                </a:rPr>
                <a:t>квіткою</a:t>
              </a:r>
              <a:r>
                <a:rPr lang="ru-RU" sz="2000" dirty="0">
                  <a:solidFill>
                    <a:schemeClr val="tx1"/>
                  </a:solidFill>
                </a:rPr>
                <a:t> і </a:t>
              </a:r>
              <a:r>
                <a:rPr lang="ru-RU" sz="2000" dirty="0" err="1">
                  <a:solidFill>
                    <a:schemeClr val="tx1"/>
                  </a:solidFill>
                </a:rPr>
                <a:t>занурюючи</a:t>
              </a:r>
              <a:r>
                <a:rPr lang="ru-RU" sz="2000" dirty="0">
                  <a:solidFill>
                    <a:schemeClr val="tx1"/>
                  </a:solidFill>
                </a:rPr>
                <a:t> у </a:t>
              </a:r>
              <a:r>
                <a:rPr lang="ru-RU" sz="2000" dirty="0" err="1">
                  <a:solidFill>
                    <a:schemeClr val="tx1"/>
                  </a:solidFill>
                </a:rPr>
                <a:t>його</a:t>
              </a:r>
              <a:r>
                <a:rPr lang="ru-RU" sz="2000" dirty="0">
                  <a:solidFill>
                    <a:schemeClr val="tx1"/>
                  </a:solidFill>
                </a:rPr>
                <a:t> </a:t>
              </a:r>
              <a:r>
                <a:rPr lang="ru-RU" sz="2000" dirty="0" err="1">
                  <a:solidFill>
                    <a:schemeClr val="tx1"/>
                  </a:solidFill>
                </a:rPr>
                <a:t>віночок</a:t>
              </a:r>
              <a:r>
                <a:rPr lang="ru-RU" sz="2000" dirty="0">
                  <a:solidFill>
                    <a:schemeClr val="tx1"/>
                  </a:solidFill>
                </a:rPr>
                <a:t> </a:t>
              </a:r>
              <a:r>
                <a:rPr lang="ru-RU" sz="2000" dirty="0" err="1">
                  <a:solidFill>
                    <a:schemeClr val="tx1"/>
                  </a:solidFill>
                </a:rPr>
                <a:t>свій</a:t>
              </a:r>
              <a:r>
                <a:rPr lang="ru-RU" sz="2000" dirty="0">
                  <a:solidFill>
                    <a:schemeClr val="tx1"/>
                  </a:solidFill>
                </a:rPr>
                <a:t> хоботок.</a:t>
              </a:r>
              <a:endParaRPr lang="uk-UA" sz="2000" dirty="0">
                <a:solidFill>
                  <a:schemeClr val="tx1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52000" y="908720"/>
              <a:ext cx="3383896" cy="4936894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dirty="0" smtClean="0"/>
                <a:t>Представники</a:t>
              </a:r>
            </a:p>
            <a:p>
              <a:pPr algn="ctr"/>
              <a:r>
                <a:rPr lang="uk-UA" sz="2000" dirty="0" smtClean="0"/>
                <a:t>Дорослі особини ряду Лускокрилі (Метелики)</a:t>
              </a:r>
              <a:endParaRPr lang="uk-UA" sz="2000" dirty="0"/>
            </a:p>
          </p:txBody>
        </p:sp>
      </p:grpSp>
      <p:pic>
        <p:nvPicPr>
          <p:cNvPr id="14" name="книг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21130" y="5805360"/>
            <a:ext cx="864000" cy="86400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2641385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8532440" y="44672"/>
            <a:ext cx="432000" cy="43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8604480" y="116664"/>
            <a:ext cx="288000" cy="288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8604448" y="116632"/>
            <a:ext cx="288000" cy="288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Дата 3"/>
          <p:cNvSpPr txBox="1">
            <a:spLocks/>
          </p:cNvSpPr>
          <p:nvPr/>
        </p:nvSpPr>
        <p:spPr>
          <a:xfrm>
            <a:off x="3105200" y="6232227"/>
            <a:ext cx="4851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Учитель</a:t>
            </a:r>
            <a:r>
              <a:rPr kumimoji="0" lang="uk-UA" sz="1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біології вищої категорії Середенко С. Г.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Рекомендації: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000" dirty="0" smtClean="0"/>
              <a:t>Презентацію використовуємо при вивченні різноманітності ротових апаратів комах</a:t>
            </a:r>
          </a:p>
          <a:p>
            <a:r>
              <a:rPr lang="uk-UA" sz="2000" dirty="0" smtClean="0"/>
              <a:t>Другий  слайд –  з гіперпосиланнями. При натискуванні на гіперпосилання, ви переходите на слайд із зображенням у збільшеному вигляді.</a:t>
            </a:r>
          </a:p>
          <a:p>
            <a:r>
              <a:rPr lang="uk-UA" sz="2000" dirty="0" smtClean="0"/>
              <a:t>Слайди 3-7 мають кнопку «книга». При натисканні учень має можливість ознайомитись з теоретичною  частиною.</a:t>
            </a:r>
          </a:p>
          <a:p>
            <a:r>
              <a:rPr lang="uk-UA" sz="2000" dirty="0" smtClean="0"/>
              <a:t>При </a:t>
            </a:r>
            <a:r>
              <a:rPr lang="uk-UA" sz="2000" dirty="0" err="1" smtClean="0"/>
              <a:t>клікові</a:t>
            </a:r>
            <a:r>
              <a:rPr lang="uk-UA" sz="2000" dirty="0" smtClean="0"/>
              <a:t> “мишею” в любій частині слайду, ви повертаєтесь до слайду № 2, при цьому переглянуте гіперпосилання змінює колір (на червоний)</a:t>
            </a:r>
          </a:p>
          <a:p>
            <a:r>
              <a:rPr lang="uk-UA" sz="2000" dirty="0" smtClean="0"/>
              <a:t>Щоб завершити показ, натисніть на хрестик</a:t>
            </a:r>
            <a:endParaRPr lang="ru-RU" sz="2000" dirty="0"/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8604448" y="44624"/>
            <a:ext cx="359992" cy="432048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 txBox="1">
            <a:spLocks/>
          </p:cNvSpPr>
          <p:nvPr/>
        </p:nvSpPr>
        <p:spPr>
          <a:xfrm>
            <a:off x="3105200" y="6232227"/>
            <a:ext cx="4851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Учитель</a:t>
            </a:r>
            <a:r>
              <a:rPr kumimoji="0" lang="uk-UA" sz="1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біології вищої категорії Середенко С. Г.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Використанні джерела:</a:t>
            </a: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  <a:hlinkClick r:id="rId3"/>
              </a:rPr>
              <a:t>http</a:t>
            </a:r>
            <a:r>
              <a:rPr lang="en-US" dirty="0">
                <a:solidFill>
                  <a:srgbClr val="FF0000"/>
                </a:solidFill>
                <a:hlinkClick r:id="rId3"/>
              </a:rPr>
              <a:t>://</a:t>
            </a:r>
            <a:r>
              <a:rPr lang="en-US" dirty="0" smtClean="0">
                <a:solidFill>
                  <a:srgbClr val="FF0000"/>
                </a:solidFill>
                <a:hlinkClick r:id="rId3"/>
              </a:rPr>
              <a:t>www.pesticidy.ru/dictionary/the_main_types_of_mouthparts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dirty="0" smtClean="0"/>
              <a:t>-ротові апарати</a:t>
            </a:r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becuo.com/open-book-silhouette</a:t>
            </a:r>
            <a:r>
              <a:rPr lang="uk-UA" dirty="0" smtClean="0"/>
              <a:t> - книга</a:t>
            </a:r>
          </a:p>
          <a:p>
            <a:r>
              <a:rPr lang="en-US" dirty="0">
                <a:hlinkClick r:id="rId5"/>
              </a:rPr>
              <a:t>http://uk.wikipedia.org/wiki/%D0%9A%D1%96%D0%BC%D0%BD%D0%B0%D1%82%D0%BD%D0%B0_%</a:t>
            </a:r>
            <a:r>
              <a:rPr lang="en-US" dirty="0" smtClean="0">
                <a:hlinkClick r:id="rId5"/>
              </a:rPr>
              <a:t>D0%BC%D1%83%D1%85%D0%B0</a:t>
            </a:r>
            <a:r>
              <a:rPr lang="uk-UA" dirty="0" smtClean="0"/>
              <a:t> муха</a:t>
            </a:r>
          </a:p>
          <a:p>
            <a:pPr>
              <a:buNone/>
            </a:pPr>
            <a:endParaRPr lang="uk-UA" dirty="0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32440" y="44672"/>
            <a:ext cx="432000" cy="43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604480" y="116664"/>
            <a:ext cx="288000" cy="288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8604448" y="116632"/>
            <a:ext cx="288000" cy="288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>
            <a:hlinkClick r:id="rId6" action="ppaction://hlinksldjump"/>
          </p:cNvPr>
          <p:cNvSpPr/>
          <p:nvPr/>
        </p:nvSpPr>
        <p:spPr>
          <a:xfrm>
            <a:off x="8604448" y="44624"/>
            <a:ext cx="359992" cy="432048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64eebc91b265ab046c1db49f371d94850ec5e88"/>
</p:tagLst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000000"/>
      </a:hlink>
      <a:folHlink>
        <a:srgbClr val="FF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2007</TotalTime>
  <Words>808</Words>
  <Application>Microsoft Office PowerPoint</Application>
  <PresentationFormat>Экран (4:3)</PresentationFormat>
  <Paragraphs>86</Paragraphs>
  <Slides>9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  <vt:variant>
        <vt:lpstr>Произвольные показы</vt:lpstr>
      </vt:variant>
      <vt:variant>
        <vt:i4>2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Рекомендації:</vt:lpstr>
      <vt:lpstr>Використанні джерела:</vt:lpstr>
      <vt:lpstr>Произвольный показ 1</vt:lpstr>
      <vt:lpstr>Произвольный показ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204</cp:revision>
  <dcterms:created xsi:type="dcterms:W3CDTF">2014-11-03T19:19:01Z</dcterms:created>
  <dcterms:modified xsi:type="dcterms:W3CDTF">2014-12-11T18:56:41Z</dcterms:modified>
</cp:coreProperties>
</file>