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6"/>
  </p:notesMasterIdLst>
  <p:sldIdLst>
    <p:sldId id="258" r:id="rId2"/>
    <p:sldId id="305" r:id="rId3"/>
    <p:sldId id="301" r:id="rId4"/>
    <p:sldId id="256" r:id="rId5"/>
    <p:sldId id="266" r:id="rId6"/>
    <p:sldId id="268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9" r:id="rId21"/>
    <p:sldId id="290" r:id="rId22"/>
    <p:sldId id="291" r:id="rId23"/>
    <p:sldId id="270" r:id="rId24"/>
    <p:sldId id="261" r:id="rId25"/>
    <p:sldId id="303" r:id="rId26"/>
    <p:sldId id="264" r:id="rId27"/>
    <p:sldId id="304" r:id="rId28"/>
    <p:sldId id="296" r:id="rId29"/>
    <p:sldId id="297" r:id="rId30"/>
    <p:sldId id="298" r:id="rId31"/>
    <p:sldId id="265" r:id="rId32"/>
    <p:sldId id="292" r:id="rId33"/>
    <p:sldId id="302" r:id="rId34"/>
    <p:sldId id="29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721F8D-C098-4BB2-ACE0-5CD1031CE750}" type="doc">
      <dgm:prSet loTypeId="urn:microsoft.com/office/officeart/2005/8/layout/hierarchy4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uk-UA"/>
        </a:p>
      </dgm:t>
    </dgm:pt>
    <dgm:pt modelId="{0BADE345-AE6B-4864-8EAF-31F8F7B5B6CE}">
      <dgm:prSet phldrT="[Текст]" custT="1"/>
      <dgm:spPr>
        <a:solidFill>
          <a:srgbClr val="D9E9FF"/>
        </a:solidFill>
      </dgm:spPr>
      <dgm:t>
        <a:bodyPr/>
        <a:lstStyle/>
        <a:p>
          <a:r>
            <a:rPr lang="uk-UA" sz="4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Клітина</a:t>
          </a:r>
          <a:endParaRPr lang="uk-UA" sz="4800" b="1" i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2CA3446-6BFE-422B-B4A3-A5B650BC7BAB}" type="parTrans" cxnId="{1819BC2D-7611-41A5-ABB2-10B45F2EA976}">
      <dgm:prSet/>
      <dgm:spPr/>
      <dgm:t>
        <a:bodyPr/>
        <a:lstStyle/>
        <a:p>
          <a:endParaRPr lang="uk-UA"/>
        </a:p>
      </dgm:t>
    </dgm:pt>
    <dgm:pt modelId="{1DD9F983-F682-4B47-810F-998DFFD1987C}" type="sibTrans" cxnId="{1819BC2D-7611-41A5-ABB2-10B45F2EA976}">
      <dgm:prSet/>
      <dgm:spPr/>
      <dgm:t>
        <a:bodyPr/>
        <a:lstStyle/>
        <a:p>
          <a:endParaRPr lang="uk-UA"/>
        </a:p>
      </dgm:t>
    </dgm:pt>
    <dgm:pt modelId="{87F6AD09-D051-4A49-901A-11037B422FBD}">
      <dgm:prSet phldrT="[Текст]" custT="1"/>
      <dgm:spPr>
        <a:solidFill>
          <a:srgbClr val="D9E9FF"/>
        </a:solidFill>
      </dgm:spPr>
      <dgm:t>
        <a:bodyPr/>
        <a:lstStyle/>
        <a:p>
          <a:r>
            <a:rPr lang="uk-UA" sz="4000" b="1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ядро</a:t>
          </a:r>
          <a:endParaRPr lang="uk-UA" sz="4000" b="1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C79D75E-E45E-42A7-BBA1-5D4AFCDD8D65}" type="parTrans" cxnId="{BF71CD80-D761-4929-9C89-B4E650382997}">
      <dgm:prSet/>
      <dgm:spPr/>
      <dgm:t>
        <a:bodyPr/>
        <a:lstStyle/>
        <a:p>
          <a:endParaRPr lang="uk-UA"/>
        </a:p>
      </dgm:t>
    </dgm:pt>
    <dgm:pt modelId="{FE716059-2F2F-4096-B3FF-B4A27BC7D3A8}" type="sibTrans" cxnId="{BF71CD80-D761-4929-9C89-B4E650382997}">
      <dgm:prSet/>
      <dgm:spPr/>
      <dgm:t>
        <a:bodyPr/>
        <a:lstStyle/>
        <a:p>
          <a:endParaRPr lang="uk-UA"/>
        </a:p>
      </dgm:t>
    </dgm:pt>
    <dgm:pt modelId="{7CD83DF8-85F6-4568-8F6C-38F7E423E666}">
      <dgm:prSet phldrT="[Текст]" custT="1"/>
      <dgm:spPr>
        <a:solidFill>
          <a:srgbClr val="D9E9FF"/>
        </a:solidFill>
      </dgm:spPr>
      <dgm:t>
        <a:bodyPr/>
        <a:lstStyle/>
        <a:p>
          <a:r>
            <a:rPr lang="uk-UA" sz="2400" b="1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Поверхневий апарат</a:t>
          </a:r>
          <a:endParaRPr lang="uk-UA" sz="2400" b="1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207FD26-98CF-4F2C-A766-9C61C930251D}" type="sibTrans" cxnId="{8BC0509A-27AA-49DE-A468-6859CC46E3CA}">
      <dgm:prSet/>
      <dgm:spPr/>
      <dgm:t>
        <a:bodyPr/>
        <a:lstStyle/>
        <a:p>
          <a:endParaRPr lang="uk-UA"/>
        </a:p>
      </dgm:t>
    </dgm:pt>
    <dgm:pt modelId="{BAAB45DA-F325-466F-8029-EC12F66CE7C4}" type="parTrans" cxnId="{8BC0509A-27AA-49DE-A468-6859CC46E3CA}">
      <dgm:prSet/>
      <dgm:spPr/>
      <dgm:t>
        <a:bodyPr/>
        <a:lstStyle/>
        <a:p>
          <a:endParaRPr lang="uk-UA"/>
        </a:p>
      </dgm:t>
    </dgm:pt>
    <dgm:pt modelId="{89772822-FFD7-4668-BB19-4D5EA3A86F2C}">
      <dgm:prSet phldrT="[Текст]" custT="1"/>
      <dgm:spPr>
        <a:solidFill>
          <a:srgbClr val="D9E9FF"/>
        </a:solidFill>
      </dgm:spPr>
      <dgm:t>
        <a:bodyPr/>
        <a:lstStyle/>
        <a:p>
          <a:r>
            <a:rPr lang="uk-UA" sz="2400" b="1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Цитоплазма      з органелами</a:t>
          </a:r>
          <a:endParaRPr lang="uk-UA" sz="2400" b="1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EAA072-8A69-4F65-93E9-B6CD1B70D809}" type="parTrans" cxnId="{70419CF3-76CB-42D6-BC18-2EEE54654F9F}">
      <dgm:prSet/>
      <dgm:spPr/>
      <dgm:t>
        <a:bodyPr/>
        <a:lstStyle/>
        <a:p>
          <a:endParaRPr lang="uk-UA"/>
        </a:p>
      </dgm:t>
    </dgm:pt>
    <dgm:pt modelId="{8D43043C-0C00-4A1D-A353-0722266DFA2C}" type="sibTrans" cxnId="{70419CF3-76CB-42D6-BC18-2EEE54654F9F}">
      <dgm:prSet/>
      <dgm:spPr/>
      <dgm:t>
        <a:bodyPr/>
        <a:lstStyle/>
        <a:p>
          <a:endParaRPr lang="uk-UA"/>
        </a:p>
      </dgm:t>
    </dgm:pt>
    <dgm:pt modelId="{CBE6BE5F-3658-4D87-B6AA-FB11DC6CA248}" type="pres">
      <dgm:prSet presAssocID="{8F721F8D-C098-4BB2-ACE0-5CD1031CE75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B628176-43B4-4BE4-B7AC-5D25BEABFB5C}" type="pres">
      <dgm:prSet presAssocID="{0BADE345-AE6B-4864-8EAF-31F8F7B5B6CE}" presName="vertOne" presStyleCnt="0"/>
      <dgm:spPr/>
    </dgm:pt>
    <dgm:pt modelId="{FDE86320-5532-4203-8405-FFCF41843464}" type="pres">
      <dgm:prSet presAssocID="{0BADE345-AE6B-4864-8EAF-31F8F7B5B6C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E42FCBE-A326-4F30-8860-AA47BD086BAC}" type="pres">
      <dgm:prSet presAssocID="{0BADE345-AE6B-4864-8EAF-31F8F7B5B6CE}" presName="parTransOne" presStyleCnt="0"/>
      <dgm:spPr/>
    </dgm:pt>
    <dgm:pt modelId="{2F0BEF62-DA10-4AB0-9BDB-8730D5A29C3D}" type="pres">
      <dgm:prSet presAssocID="{0BADE345-AE6B-4864-8EAF-31F8F7B5B6CE}" presName="horzOne" presStyleCnt="0"/>
      <dgm:spPr/>
    </dgm:pt>
    <dgm:pt modelId="{D648CC05-A736-40D0-8886-CD0BD9799DFF}" type="pres">
      <dgm:prSet presAssocID="{7CD83DF8-85F6-4568-8F6C-38F7E423E666}" presName="vertTwo" presStyleCnt="0"/>
      <dgm:spPr/>
    </dgm:pt>
    <dgm:pt modelId="{DBDE5384-8DEC-47DE-9166-C8FE92252EF6}" type="pres">
      <dgm:prSet presAssocID="{7CD83DF8-85F6-4568-8F6C-38F7E423E666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99FDD17-363F-4A83-87CE-7CA2802F4C53}" type="pres">
      <dgm:prSet presAssocID="{7CD83DF8-85F6-4568-8F6C-38F7E423E666}" presName="horzTwo" presStyleCnt="0"/>
      <dgm:spPr/>
    </dgm:pt>
    <dgm:pt modelId="{24B3C465-B93D-4507-8DF9-D54E2F123B98}" type="pres">
      <dgm:prSet presAssocID="{E207FD26-98CF-4F2C-A766-9C61C930251D}" presName="sibSpaceTwo" presStyleCnt="0"/>
      <dgm:spPr/>
    </dgm:pt>
    <dgm:pt modelId="{B8BA611E-3F27-4BCE-A557-7BFC532BFF8D}" type="pres">
      <dgm:prSet presAssocID="{87F6AD09-D051-4A49-901A-11037B422FBD}" presName="vertTwo" presStyleCnt="0"/>
      <dgm:spPr/>
    </dgm:pt>
    <dgm:pt modelId="{84C9BDE3-B9ED-46F0-9754-B09138F3689B}" type="pres">
      <dgm:prSet presAssocID="{87F6AD09-D051-4A49-901A-11037B422FBD}" presName="txTwo" presStyleLbl="node2" presStyleIdx="1" presStyleCnt="3" custLinFactNeighborX="181" custLinFactNeighborY="57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5A4E7CB-1213-42E6-BF92-402E10E87FB7}" type="pres">
      <dgm:prSet presAssocID="{87F6AD09-D051-4A49-901A-11037B422FBD}" presName="horzTwo" presStyleCnt="0"/>
      <dgm:spPr/>
    </dgm:pt>
    <dgm:pt modelId="{FE0F5E05-9655-4265-A51F-F1E7EED86321}" type="pres">
      <dgm:prSet presAssocID="{FE716059-2F2F-4096-B3FF-B4A27BC7D3A8}" presName="sibSpaceTwo" presStyleCnt="0"/>
      <dgm:spPr/>
    </dgm:pt>
    <dgm:pt modelId="{75409309-4A5D-4569-B36F-9D799E842D2C}" type="pres">
      <dgm:prSet presAssocID="{89772822-FFD7-4668-BB19-4D5EA3A86F2C}" presName="vertTwo" presStyleCnt="0"/>
      <dgm:spPr/>
    </dgm:pt>
    <dgm:pt modelId="{0B59895F-CCFA-40FA-852F-CD30F7853DEA}" type="pres">
      <dgm:prSet presAssocID="{89772822-FFD7-4668-BB19-4D5EA3A86F2C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0735D37-4EE7-496A-9359-D3E50690D3E3}" type="pres">
      <dgm:prSet presAssocID="{89772822-FFD7-4668-BB19-4D5EA3A86F2C}" presName="horzTwo" presStyleCnt="0"/>
      <dgm:spPr/>
    </dgm:pt>
  </dgm:ptLst>
  <dgm:cxnLst>
    <dgm:cxn modelId="{1819BC2D-7611-41A5-ABB2-10B45F2EA976}" srcId="{8F721F8D-C098-4BB2-ACE0-5CD1031CE750}" destId="{0BADE345-AE6B-4864-8EAF-31F8F7B5B6CE}" srcOrd="0" destOrd="0" parTransId="{52CA3446-6BFE-422B-B4A3-A5B650BC7BAB}" sibTransId="{1DD9F983-F682-4B47-810F-998DFFD1987C}"/>
    <dgm:cxn modelId="{11224771-1A53-4B0E-80D8-DA26341FDEDE}" type="presOf" srcId="{89772822-FFD7-4668-BB19-4D5EA3A86F2C}" destId="{0B59895F-CCFA-40FA-852F-CD30F7853DEA}" srcOrd="0" destOrd="0" presId="urn:microsoft.com/office/officeart/2005/8/layout/hierarchy4"/>
    <dgm:cxn modelId="{BF71CD80-D761-4929-9C89-B4E650382997}" srcId="{0BADE345-AE6B-4864-8EAF-31F8F7B5B6CE}" destId="{87F6AD09-D051-4A49-901A-11037B422FBD}" srcOrd="1" destOrd="0" parTransId="{9C79D75E-E45E-42A7-BBA1-5D4AFCDD8D65}" sibTransId="{FE716059-2F2F-4096-B3FF-B4A27BC7D3A8}"/>
    <dgm:cxn modelId="{E29E18A7-783E-4513-B32A-A531D0E55ADD}" type="presOf" srcId="{87F6AD09-D051-4A49-901A-11037B422FBD}" destId="{84C9BDE3-B9ED-46F0-9754-B09138F3689B}" srcOrd="0" destOrd="0" presId="urn:microsoft.com/office/officeart/2005/8/layout/hierarchy4"/>
    <dgm:cxn modelId="{0BAE1FFC-0791-40B0-9595-7782AB141F58}" type="presOf" srcId="{8F721F8D-C098-4BB2-ACE0-5CD1031CE750}" destId="{CBE6BE5F-3658-4D87-B6AA-FB11DC6CA248}" srcOrd="0" destOrd="0" presId="urn:microsoft.com/office/officeart/2005/8/layout/hierarchy4"/>
    <dgm:cxn modelId="{70419CF3-76CB-42D6-BC18-2EEE54654F9F}" srcId="{0BADE345-AE6B-4864-8EAF-31F8F7B5B6CE}" destId="{89772822-FFD7-4668-BB19-4D5EA3A86F2C}" srcOrd="2" destOrd="0" parTransId="{00EAA072-8A69-4F65-93E9-B6CD1B70D809}" sibTransId="{8D43043C-0C00-4A1D-A353-0722266DFA2C}"/>
    <dgm:cxn modelId="{C8E213CA-D607-4C8A-A2F4-12674BDC6311}" type="presOf" srcId="{0BADE345-AE6B-4864-8EAF-31F8F7B5B6CE}" destId="{FDE86320-5532-4203-8405-FFCF41843464}" srcOrd="0" destOrd="0" presId="urn:microsoft.com/office/officeart/2005/8/layout/hierarchy4"/>
    <dgm:cxn modelId="{EDF9AE1F-ED73-400C-85F8-599381FC8F13}" type="presOf" srcId="{7CD83DF8-85F6-4568-8F6C-38F7E423E666}" destId="{DBDE5384-8DEC-47DE-9166-C8FE92252EF6}" srcOrd="0" destOrd="0" presId="urn:microsoft.com/office/officeart/2005/8/layout/hierarchy4"/>
    <dgm:cxn modelId="{8BC0509A-27AA-49DE-A468-6859CC46E3CA}" srcId="{0BADE345-AE6B-4864-8EAF-31F8F7B5B6CE}" destId="{7CD83DF8-85F6-4568-8F6C-38F7E423E666}" srcOrd="0" destOrd="0" parTransId="{BAAB45DA-F325-466F-8029-EC12F66CE7C4}" sibTransId="{E207FD26-98CF-4F2C-A766-9C61C930251D}"/>
    <dgm:cxn modelId="{220764CE-C2BD-4CF2-AB90-44A683D7ADDA}" type="presParOf" srcId="{CBE6BE5F-3658-4D87-B6AA-FB11DC6CA248}" destId="{1B628176-43B4-4BE4-B7AC-5D25BEABFB5C}" srcOrd="0" destOrd="0" presId="urn:microsoft.com/office/officeart/2005/8/layout/hierarchy4"/>
    <dgm:cxn modelId="{08AA1D34-8F95-455B-AC0F-0FD088785062}" type="presParOf" srcId="{1B628176-43B4-4BE4-B7AC-5D25BEABFB5C}" destId="{FDE86320-5532-4203-8405-FFCF41843464}" srcOrd="0" destOrd="0" presId="urn:microsoft.com/office/officeart/2005/8/layout/hierarchy4"/>
    <dgm:cxn modelId="{07526860-A205-4091-BF41-7E3BA7097243}" type="presParOf" srcId="{1B628176-43B4-4BE4-B7AC-5D25BEABFB5C}" destId="{0E42FCBE-A326-4F30-8860-AA47BD086BAC}" srcOrd="1" destOrd="0" presId="urn:microsoft.com/office/officeart/2005/8/layout/hierarchy4"/>
    <dgm:cxn modelId="{7F5D2A6C-4760-4B5F-A1DF-9E8166C95527}" type="presParOf" srcId="{1B628176-43B4-4BE4-B7AC-5D25BEABFB5C}" destId="{2F0BEF62-DA10-4AB0-9BDB-8730D5A29C3D}" srcOrd="2" destOrd="0" presId="urn:microsoft.com/office/officeart/2005/8/layout/hierarchy4"/>
    <dgm:cxn modelId="{12E58453-1AD6-4813-92DD-72A410303CCC}" type="presParOf" srcId="{2F0BEF62-DA10-4AB0-9BDB-8730D5A29C3D}" destId="{D648CC05-A736-40D0-8886-CD0BD9799DFF}" srcOrd="0" destOrd="0" presId="urn:microsoft.com/office/officeart/2005/8/layout/hierarchy4"/>
    <dgm:cxn modelId="{EDB50755-A55F-4168-A338-012F30A20F3E}" type="presParOf" srcId="{D648CC05-A736-40D0-8886-CD0BD9799DFF}" destId="{DBDE5384-8DEC-47DE-9166-C8FE92252EF6}" srcOrd="0" destOrd="0" presId="urn:microsoft.com/office/officeart/2005/8/layout/hierarchy4"/>
    <dgm:cxn modelId="{D9B04FB3-6DFE-403A-BBD3-144B48238EB9}" type="presParOf" srcId="{D648CC05-A736-40D0-8886-CD0BD9799DFF}" destId="{B99FDD17-363F-4A83-87CE-7CA2802F4C53}" srcOrd="1" destOrd="0" presId="urn:microsoft.com/office/officeart/2005/8/layout/hierarchy4"/>
    <dgm:cxn modelId="{B9AB0851-20F0-42EA-9E34-6F563904F061}" type="presParOf" srcId="{2F0BEF62-DA10-4AB0-9BDB-8730D5A29C3D}" destId="{24B3C465-B93D-4507-8DF9-D54E2F123B98}" srcOrd="1" destOrd="0" presId="urn:microsoft.com/office/officeart/2005/8/layout/hierarchy4"/>
    <dgm:cxn modelId="{DDAF4870-029A-4595-BDAB-A43D20D735A4}" type="presParOf" srcId="{2F0BEF62-DA10-4AB0-9BDB-8730D5A29C3D}" destId="{B8BA611E-3F27-4BCE-A557-7BFC532BFF8D}" srcOrd="2" destOrd="0" presId="urn:microsoft.com/office/officeart/2005/8/layout/hierarchy4"/>
    <dgm:cxn modelId="{DDB00DBB-9A6A-4AC0-B69F-F4FCA7460163}" type="presParOf" srcId="{B8BA611E-3F27-4BCE-A557-7BFC532BFF8D}" destId="{84C9BDE3-B9ED-46F0-9754-B09138F3689B}" srcOrd="0" destOrd="0" presId="urn:microsoft.com/office/officeart/2005/8/layout/hierarchy4"/>
    <dgm:cxn modelId="{03B34407-9CB2-40AF-BC86-478BC98309F1}" type="presParOf" srcId="{B8BA611E-3F27-4BCE-A557-7BFC532BFF8D}" destId="{15A4E7CB-1213-42E6-BF92-402E10E87FB7}" srcOrd="1" destOrd="0" presId="urn:microsoft.com/office/officeart/2005/8/layout/hierarchy4"/>
    <dgm:cxn modelId="{101215F4-E2A8-4BA8-8D2E-A6AC8FA51AA0}" type="presParOf" srcId="{2F0BEF62-DA10-4AB0-9BDB-8730D5A29C3D}" destId="{FE0F5E05-9655-4265-A51F-F1E7EED86321}" srcOrd="3" destOrd="0" presId="urn:microsoft.com/office/officeart/2005/8/layout/hierarchy4"/>
    <dgm:cxn modelId="{ACD9220F-9437-4734-93A1-07E63F02A3B9}" type="presParOf" srcId="{2F0BEF62-DA10-4AB0-9BDB-8730D5A29C3D}" destId="{75409309-4A5D-4569-B36F-9D799E842D2C}" srcOrd="4" destOrd="0" presId="urn:microsoft.com/office/officeart/2005/8/layout/hierarchy4"/>
    <dgm:cxn modelId="{4B6F21D7-7109-4C0D-B2ED-EB43900A8A4C}" type="presParOf" srcId="{75409309-4A5D-4569-B36F-9D799E842D2C}" destId="{0B59895F-CCFA-40FA-852F-CD30F7853DEA}" srcOrd="0" destOrd="0" presId="urn:microsoft.com/office/officeart/2005/8/layout/hierarchy4"/>
    <dgm:cxn modelId="{16C57C91-8C64-4D8E-9B3C-005831AF48B9}" type="presParOf" srcId="{75409309-4A5D-4569-B36F-9D799E842D2C}" destId="{80735D37-4EE7-496A-9359-D3E50690D3E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A1062B-2F18-4EEA-9FE8-573A8652E74D}" type="doc">
      <dgm:prSet loTypeId="urn:microsoft.com/office/officeart/2005/8/layout/hierarchy2" loCatId="hierarchy" qsTypeId="urn:microsoft.com/office/officeart/2005/8/quickstyle/simple5" qsCatId="simple" csTypeId="urn:microsoft.com/office/officeart/2005/8/colors/colorful1#1" csCatId="colorful" phldr="1"/>
      <dgm:spPr/>
    </dgm:pt>
    <dgm:pt modelId="{9E1F8370-289D-4417-9B2A-12D7C8D5E869}">
      <dgm:prSet custT="1"/>
      <dgm:spPr>
        <a:solidFill>
          <a:srgbClr val="FFC0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Arial" charset="0"/>
            </a:rPr>
            <a:t>Ор</a:t>
          </a:r>
          <a:endParaRPr kumimoji="0" lang="uk-UA" sz="24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Г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Н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24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Arial" charset="0"/>
            </a:rPr>
            <a:t>ли</a:t>
          </a:r>
          <a:endParaRPr kumimoji="0" lang="ru-RU" sz="24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8F3A1BCB-3A31-4B04-A76C-0E736DB8BA90}" type="parTrans" cxnId="{B3A33578-19BC-4806-A2E4-AF6192801AD8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D7F4159F-38D9-4A35-B071-45DCC6CCC335}" type="sibTrans" cxnId="{B3A33578-19BC-4806-A2E4-AF6192801AD8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5ED4B12D-5560-48F8-8660-9A6DC9E16BE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Arial" charset="0"/>
            </a:rPr>
            <a:t>Одно-</a:t>
          </a:r>
          <a:endParaRPr kumimoji="0" lang="uk-UA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мембранні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9D4FF26D-31CA-4B46-8762-0EF5806420D2}" type="parTrans" cxnId="{2ADAD64D-CDD1-44BA-B214-A28F0C2469D4}">
      <dgm:prSet custT="1"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0A2E7369-3C47-45AD-BFA0-B020851AFEFC}" type="sibTrans" cxnId="{2ADAD64D-CDD1-44BA-B214-A28F0C2469D4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C62DCF1A-0518-4D8D-9F9F-A4DEBE2ABCE5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Ендоплазматична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сітка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7AC926FE-9354-47CB-8744-C35845582F52}" type="parTrans" cxnId="{5180691C-A875-4E43-B8AB-3729D8EF2039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DB1C7945-FF98-46EF-A1E7-72106ACBB9A1}" type="sibTrans" cxnId="{5180691C-A875-4E43-B8AB-3729D8EF2039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7D3EC97E-4021-401C-9517-0B6CC7505436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Апарат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 Гольджі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1916D41A-75DD-4BC9-920A-EE738D0565AC}" type="parTrans" cxnId="{0BB027C9-916D-4BD5-8FF6-EF957CE6FE76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CCD6CF8A-3AD6-4FA1-965B-A91B2822D08C}" type="sibTrans" cxnId="{0BB027C9-916D-4BD5-8FF6-EF957CE6FE76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144C4425-4E8F-4A32-842E-711B3ADB4AFA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Вакуолі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539D773A-7936-467D-B0C6-80DAC29A574A}" type="parTrans" cxnId="{3D470979-DB29-4D5D-A9CF-4B12480DFB2F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95E51751-73B2-405C-856F-56385F29BB90}" type="sibTrans" cxnId="{3D470979-DB29-4D5D-A9CF-4B12480DFB2F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1A380DCE-5E84-4479-B490-E25C713AF74F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Arial" charset="0"/>
            </a:rPr>
            <a:t>Лізосоми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148EED1C-2367-45A3-B36F-48DBDE480DA7}" type="parTrans" cxnId="{B10FDC48-4B55-4EBD-AF2C-681DEFDB1857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F04FA7CA-90F1-4D2F-A8C7-6924DA280BD0}" type="sibTrans" cxnId="{B10FDC48-4B55-4EBD-AF2C-681DEFDB1857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4358EA67-4832-426C-82D7-8E2F245A6D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Arial" charset="0"/>
            </a:rPr>
            <a:t>Дво</a:t>
          </a:r>
          <a:endParaRPr kumimoji="0" lang="uk-UA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мембранні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715579F5-500A-4BC4-93E0-D282011DB09F}" type="parTrans" cxnId="{CD32F077-9C12-4ABF-8A7C-91F06CD60CDB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FFC5FA18-C840-40E7-9083-A533590CA094}" type="sibTrans" cxnId="{CD32F077-9C12-4ABF-8A7C-91F06CD60CDB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3FCF4302-7141-4959-BC59-CFD7DDDC648A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Пластиди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8E0A3AB6-2717-416A-B0C5-96B3254E22D5}" type="parTrans" cxnId="{036FB9D7-FE0B-4CC4-8532-9EE0359E2ACE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D98C0C07-BBCF-4E8F-9017-F087EFC68B46}" type="sibTrans" cxnId="{036FB9D7-FE0B-4CC4-8532-9EE0359E2ACE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5C621A5C-12F9-420B-88C1-E08036FB2B82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Мітохондрії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D5E82DFC-2F5C-4662-BAEF-7A3A2CB01F0E}" type="parTrans" cxnId="{593A12F2-F08A-4E3C-AFBB-EF6EA6ABC7B3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A370E860-47F9-4254-8637-A1DD4F164B14}" type="sibTrans" cxnId="{593A12F2-F08A-4E3C-AFBB-EF6EA6ABC7B3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755C9A8D-1BAE-404C-9A35-25E635CBABC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Arial" charset="0"/>
            </a:rPr>
            <a:t>Не-</a:t>
          </a:r>
          <a:endParaRPr kumimoji="0" lang="uk-UA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мембранні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28751B81-0181-4DB3-B639-C96975BD00A4}" type="parTrans" cxnId="{CA42A107-3D39-40E6-8516-A113E92320C4}">
      <dgm:prSet custT="1"/>
      <dgm:spPr/>
      <dgm:t>
        <a:bodyPr/>
        <a:lstStyle/>
        <a:p>
          <a:endParaRPr lang="ru-RU" sz="1100">
            <a:solidFill>
              <a:schemeClr val="tx1"/>
            </a:solidFill>
          </a:endParaRPr>
        </a:p>
      </dgm:t>
    </dgm:pt>
    <dgm:pt modelId="{5D6A3D54-05FF-4356-88ED-9A37E1D3B50C}" type="sibTrans" cxnId="{CA42A107-3D39-40E6-8516-A113E92320C4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378C29C7-525D-451A-9C01-3A216401EBA0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Рибосоми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A6A83855-C8AE-4DD6-8090-57C6AB41AEFE}" type="parTrans" cxnId="{8627B4C3-E4A4-4932-A0CB-BA4721EEA9D0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4D8C3E26-B19A-4872-A813-C3B5806BADB4}" type="sibTrans" cxnId="{8627B4C3-E4A4-4932-A0CB-BA4721EEA9D0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6CA5E15F-C536-4306-8538-32EA454B2C30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Arial" charset="0"/>
            </a:rPr>
            <a:t>Центріолі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ED8443E0-8FB0-4C79-A3CD-122621B2604C}" type="parTrans" cxnId="{0D6D97CB-FB02-406D-8566-7434077E0526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40CDDBC8-C9A7-42DD-85D8-97A7167469B6}" type="sibTrans" cxnId="{0D6D97CB-FB02-406D-8566-7434077E0526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DEF700E1-B660-4EC0-A3D9-1074CEFC072E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Органели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6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 руху</a:t>
          </a:r>
          <a:endParaRPr kumimoji="0" lang="ru-RU" sz="1600" b="1" i="0" u="none" strike="noStrike" cap="none" normalizeH="0" baseline="0" dirty="0" smtClean="0">
            <a:ln/>
            <a:solidFill>
              <a:schemeClr val="tx1"/>
            </a:solidFill>
            <a:effectLst/>
            <a:latin typeface="Arial" charset="0"/>
          </a:endParaRPr>
        </a:p>
      </dgm:t>
    </dgm:pt>
    <dgm:pt modelId="{D9A23388-13C5-4EF0-A93F-965B06011EF6}" type="parTrans" cxnId="{8C062C2B-E697-45D4-B04D-E89510AF5005}">
      <dgm:prSet custT="1"/>
      <dgm:spPr/>
      <dgm:t>
        <a:bodyPr/>
        <a:lstStyle/>
        <a:p>
          <a:endParaRPr lang="ru-RU" sz="1000">
            <a:solidFill>
              <a:schemeClr val="tx1"/>
            </a:solidFill>
          </a:endParaRPr>
        </a:p>
      </dgm:t>
    </dgm:pt>
    <dgm:pt modelId="{827E5CD5-A4B4-4F67-9266-5A43244DEF94}" type="sibTrans" cxnId="{8C062C2B-E697-45D4-B04D-E89510AF5005}">
      <dgm:prSet/>
      <dgm:spPr/>
      <dgm:t>
        <a:bodyPr/>
        <a:lstStyle/>
        <a:p>
          <a:endParaRPr lang="ru-RU" sz="3600">
            <a:solidFill>
              <a:schemeClr val="tx1"/>
            </a:solidFill>
          </a:endParaRPr>
        </a:p>
      </dgm:t>
    </dgm:pt>
    <dgm:pt modelId="{56FA8AD4-B9D2-422A-8484-048AC5258278}" type="pres">
      <dgm:prSet presAssocID="{EBA1062B-2F18-4EEA-9FE8-573A8652E74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814447A-9512-4FBC-8479-1F16B884194E}" type="pres">
      <dgm:prSet presAssocID="{9E1F8370-289D-4417-9B2A-12D7C8D5E869}" presName="root1" presStyleCnt="0"/>
      <dgm:spPr/>
    </dgm:pt>
    <dgm:pt modelId="{123B1CD0-5B81-4213-BE03-E69D10C36CFD}" type="pres">
      <dgm:prSet presAssocID="{9E1F8370-289D-4417-9B2A-12D7C8D5E869}" presName="LevelOneTextNode" presStyleLbl="node0" presStyleIdx="0" presStyleCnt="1" custScaleX="31673" custScaleY="467430" custLinFactNeighborX="22316" custLinFactNeighborY="-14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BB0893-B1B6-4CEE-86F4-F8D7005981B2}" type="pres">
      <dgm:prSet presAssocID="{9E1F8370-289D-4417-9B2A-12D7C8D5E869}" presName="level2hierChild" presStyleCnt="0"/>
      <dgm:spPr/>
    </dgm:pt>
    <dgm:pt modelId="{3754EB5D-634B-42BC-BAFB-364A597AFAC1}" type="pres">
      <dgm:prSet presAssocID="{9D4FF26D-31CA-4B46-8762-0EF5806420D2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FE35A413-09E8-4DD5-A090-9D13C20FBE16}" type="pres">
      <dgm:prSet presAssocID="{9D4FF26D-31CA-4B46-8762-0EF5806420D2}" presName="connTx" presStyleLbl="parChTrans1D2" presStyleIdx="0" presStyleCnt="3"/>
      <dgm:spPr/>
      <dgm:t>
        <a:bodyPr/>
        <a:lstStyle/>
        <a:p>
          <a:endParaRPr lang="ru-RU"/>
        </a:p>
      </dgm:t>
    </dgm:pt>
    <dgm:pt modelId="{BFAB4543-7E09-4B5B-B22D-A7D78E18C9B2}" type="pres">
      <dgm:prSet presAssocID="{5ED4B12D-5560-48F8-8660-9A6DC9E16BE3}" presName="root2" presStyleCnt="0"/>
      <dgm:spPr/>
    </dgm:pt>
    <dgm:pt modelId="{1F7DCBBC-BFFC-41DC-8163-25E192F0663B}" type="pres">
      <dgm:prSet presAssocID="{5ED4B12D-5560-48F8-8660-9A6DC9E16BE3}" presName="LevelTwoTextNode" presStyleLbl="node2" presStyleIdx="0" presStyleCnt="3" custLinFactNeighborX="11611" custLinFactNeighborY="183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523666-CC10-4D76-B600-1EB2FA2E21B0}" type="pres">
      <dgm:prSet presAssocID="{5ED4B12D-5560-48F8-8660-9A6DC9E16BE3}" presName="level3hierChild" presStyleCnt="0"/>
      <dgm:spPr/>
    </dgm:pt>
    <dgm:pt modelId="{0DD0315D-A859-41B5-B658-99C6328DB032}" type="pres">
      <dgm:prSet presAssocID="{7AC926FE-9354-47CB-8744-C35845582F52}" presName="conn2-1" presStyleLbl="parChTrans1D3" presStyleIdx="0" presStyleCnt="9"/>
      <dgm:spPr/>
      <dgm:t>
        <a:bodyPr/>
        <a:lstStyle/>
        <a:p>
          <a:endParaRPr lang="ru-RU"/>
        </a:p>
      </dgm:t>
    </dgm:pt>
    <dgm:pt modelId="{FACB7EC6-2B2C-425C-8A57-F0DBD840066C}" type="pres">
      <dgm:prSet presAssocID="{7AC926FE-9354-47CB-8744-C35845582F52}" presName="connTx" presStyleLbl="parChTrans1D3" presStyleIdx="0" presStyleCnt="9"/>
      <dgm:spPr/>
      <dgm:t>
        <a:bodyPr/>
        <a:lstStyle/>
        <a:p>
          <a:endParaRPr lang="ru-RU"/>
        </a:p>
      </dgm:t>
    </dgm:pt>
    <dgm:pt modelId="{E56344A9-0C24-4AE4-9E8F-501EDCF12B64}" type="pres">
      <dgm:prSet presAssocID="{C62DCF1A-0518-4D8D-9F9F-A4DEBE2ABCE5}" presName="root2" presStyleCnt="0"/>
      <dgm:spPr/>
    </dgm:pt>
    <dgm:pt modelId="{2C9CD031-B646-4E55-B371-B783C996F350}" type="pres">
      <dgm:prSet presAssocID="{C62DCF1A-0518-4D8D-9F9F-A4DEBE2ABCE5}" presName="LevelTwoTextNode" presStyleLbl="asst2" presStyleIdx="0" presStyleCnt="9" custScaleX="134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20AFC4-D250-42DC-A8AB-B93CAC6BE762}" type="pres">
      <dgm:prSet presAssocID="{C62DCF1A-0518-4D8D-9F9F-A4DEBE2ABCE5}" presName="level3hierChild" presStyleCnt="0"/>
      <dgm:spPr/>
    </dgm:pt>
    <dgm:pt modelId="{C0599AA1-72C4-4752-9FA0-2934BDE95FDD}" type="pres">
      <dgm:prSet presAssocID="{1916D41A-75DD-4BC9-920A-EE738D0565AC}" presName="conn2-1" presStyleLbl="parChTrans1D3" presStyleIdx="1" presStyleCnt="9"/>
      <dgm:spPr/>
      <dgm:t>
        <a:bodyPr/>
        <a:lstStyle/>
        <a:p>
          <a:endParaRPr lang="ru-RU"/>
        </a:p>
      </dgm:t>
    </dgm:pt>
    <dgm:pt modelId="{00CD8913-DC28-45CC-BD2F-F9D13D4C284E}" type="pres">
      <dgm:prSet presAssocID="{1916D41A-75DD-4BC9-920A-EE738D0565AC}" presName="connTx" presStyleLbl="parChTrans1D3" presStyleIdx="1" presStyleCnt="9"/>
      <dgm:spPr/>
      <dgm:t>
        <a:bodyPr/>
        <a:lstStyle/>
        <a:p>
          <a:endParaRPr lang="ru-RU"/>
        </a:p>
      </dgm:t>
    </dgm:pt>
    <dgm:pt modelId="{40D019FC-3507-4A0D-8635-B0FF72A61540}" type="pres">
      <dgm:prSet presAssocID="{7D3EC97E-4021-401C-9517-0B6CC7505436}" presName="root2" presStyleCnt="0"/>
      <dgm:spPr/>
    </dgm:pt>
    <dgm:pt modelId="{5E34FEB8-B55E-41C6-8E7D-DB5F4A8200C5}" type="pres">
      <dgm:prSet presAssocID="{7D3EC97E-4021-401C-9517-0B6CC7505436}" presName="LevelTwoTextNode" presStyleLbl="asst2" presStyleIdx="1" presStyleCnt="9" custScaleX="134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0B3536-F43B-432B-9A9D-F4D12BDEB4F3}" type="pres">
      <dgm:prSet presAssocID="{7D3EC97E-4021-401C-9517-0B6CC7505436}" presName="level3hierChild" presStyleCnt="0"/>
      <dgm:spPr/>
    </dgm:pt>
    <dgm:pt modelId="{FBC4376B-1E7D-469F-AF6B-5A41FE24A2E0}" type="pres">
      <dgm:prSet presAssocID="{539D773A-7936-467D-B0C6-80DAC29A574A}" presName="conn2-1" presStyleLbl="parChTrans1D3" presStyleIdx="2" presStyleCnt="9"/>
      <dgm:spPr/>
      <dgm:t>
        <a:bodyPr/>
        <a:lstStyle/>
        <a:p>
          <a:endParaRPr lang="ru-RU"/>
        </a:p>
      </dgm:t>
    </dgm:pt>
    <dgm:pt modelId="{11C06AB5-0E22-4630-A8FD-AC9375B4A5E6}" type="pres">
      <dgm:prSet presAssocID="{539D773A-7936-467D-B0C6-80DAC29A574A}" presName="connTx" presStyleLbl="parChTrans1D3" presStyleIdx="2" presStyleCnt="9"/>
      <dgm:spPr/>
      <dgm:t>
        <a:bodyPr/>
        <a:lstStyle/>
        <a:p>
          <a:endParaRPr lang="ru-RU"/>
        </a:p>
      </dgm:t>
    </dgm:pt>
    <dgm:pt modelId="{91AEF026-02FF-4996-ABF8-69F588A3CC98}" type="pres">
      <dgm:prSet presAssocID="{144C4425-4E8F-4A32-842E-711B3ADB4AFA}" presName="root2" presStyleCnt="0"/>
      <dgm:spPr/>
    </dgm:pt>
    <dgm:pt modelId="{0E70E6E4-9945-46C4-99CA-23666FEF0383}" type="pres">
      <dgm:prSet presAssocID="{144C4425-4E8F-4A32-842E-711B3ADB4AFA}" presName="LevelTwoTextNode" presStyleLbl="asst2" presStyleIdx="2" presStyleCnt="9" custScaleX="134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B4F414-AA0E-4329-A84A-D8EF1B7DF814}" type="pres">
      <dgm:prSet presAssocID="{144C4425-4E8F-4A32-842E-711B3ADB4AFA}" presName="level3hierChild" presStyleCnt="0"/>
      <dgm:spPr/>
    </dgm:pt>
    <dgm:pt modelId="{E303EBDF-8558-4562-9F1D-BB0D3DD3EA8F}" type="pres">
      <dgm:prSet presAssocID="{148EED1C-2367-45A3-B36F-48DBDE480DA7}" presName="conn2-1" presStyleLbl="parChTrans1D3" presStyleIdx="3" presStyleCnt="9"/>
      <dgm:spPr/>
      <dgm:t>
        <a:bodyPr/>
        <a:lstStyle/>
        <a:p>
          <a:endParaRPr lang="ru-RU"/>
        </a:p>
      </dgm:t>
    </dgm:pt>
    <dgm:pt modelId="{B05EE052-C9AA-4203-A3E2-48F364075C88}" type="pres">
      <dgm:prSet presAssocID="{148EED1C-2367-45A3-B36F-48DBDE480DA7}" presName="connTx" presStyleLbl="parChTrans1D3" presStyleIdx="3" presStyleCnt="9"/>
      <dgm:spPr/>
      <dgm:t>
        <a:bodyPr/>
        <a:lstStyle/>
        <a:p>
          <a:endParaRPr lang="ru-RU"/>
        </a:p>
      </dgm:t>
    </dgm:pt>
    <dgm:pt modelId="{0F875B40-E78F-4689-B874-68844219086A}" type="pres">
      <dgm:prSet presAssocID="{1A380DCE-5E84-4479-B490-E25C713AF74F}" presName="root2" presStyleCnt="0"/>
      <dgm:spPr/>
    </dgm:pt>
    <dgm:pt modelId="{EC0ABBB2-C9D5-43DE-B97F-AECE704FBA5C}" type="pres">
      <dgm:prSet presAssocID="{1A380DCE-5E84-4479-B490-E25C713AF74F}" presName="LevelTwoTextNode" presStyleLbl="asst2" presStyleIdx="3" presStyleCnt="9" custScaleX="134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2AAF19-AB53-44EC-B91F-4FACF48FFF6B}" type="pres">
      <dgm:prSet presAssocID="{1A380DCE-5E84-4479-B490-E25C713AF74F}" presName="level3hierChild" presStyleCnt="0"/>
      <dgm:spPr/>
    </dgm:pt>
    <dgm:pt modelId="{A9816FEA-B657-456F-AF99-86361C9A17E6}" type="pres">
      <dgm:prSet presAssocID="{715579F5-500A-4BC4-93E0-D282011DB09F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0DD6019B-0CE3-4501-8D5B-D8560691CB18}" type="pres">
      <dgm:prSet presAssocID="{715579F5-500A-4BC4-93E0-D282011DB09F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B5BEEB7-0C88-48FF-A958-91F10E030BC4}" type="pres">
      <dgm:prSet presAssocID="{4358EA67-4832-426C-82D7-8E2F245A6D5A}" presName="root2" presStyleCnt="0"/>
      <dgm:spPr/>
    </dgm:pt>
    <dgm:pt modelId="{0FBBE77F-A27D-4997-BBDA-9FF3C2FCCE1B}" type="pres">
      <dgm:prSet presAssocID="{4358EA67-4832-426C-82D7-8E2F245A6D5A}" presName="LevelTwoTextNode" presStyleLbl="node2" presStyleIdx="1" presStyleCnt="3" custLinFactNeighborX="24496" custLinFactNeighborY="3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391050-CD45-4E25-A65F-28C34C864729}" type="pres">
      <dgm:prSet presAssocID="{4358EA67-4832-426C-82D7-8E2F245A6D5A}" presName="level3hierChild" presStyleCnt="0"/>
      <dgm:spPr/>
    </dgm:pt>
    <dgm:pt modelId="{1E010461-6BD4-422F-BFAA-68EADF1EDD2F}" type="pres">
      <dgm:prSet presAssocID="{8E0A3AB6-2717-416A-B0C5-96B3254E22D5}" presName="conn2-1" presStyleLbl="parChTrans1D3" presStyleIdx="4" presStyleCnt="9"/>
      <dgm:spPr/>
      <dgm:t>
        <a:bodyPr/>
        <a:lstStyle/>
        <a:p>
          <a:endParaRPr lang="ru-RU"/>
        </a:p>
      </dgm:t>
    </dgm:pt>
    <dgm:pt modelId="{8EFD3046-BFEA-4193-94B4-9EDB2D48BFCD}" type="pres">
      <dgm:prSet presAssocID="{8E0A3AB6-2717-416A-B0C5-96B3254E22D5}" presName="connTx" presStyleLbl="parChTrans1D3" presStyleIdx="4" presStyleCnt="9"/>
      <dgm:spPr/>
      <dgm:t>
        <a:bodyPr/>
        <a:lstStyle/>
        <a:p>
          <a:endParaRPr lang="ru-RU"/>
        </a:p>
      </dgm:t>
    </dgm:pt>
    <dgm:pt modelId="{23282AA5-50D1-487C-A9AA-3946DB392D32}" type="pres">
      <dgm:prSet presAssocID="{3FCF4302-7141-4959-BC59-CFD7DDDC648A}" presName="root2" presStyleCnt="0"/>
      <dgm:spPr/>
    </dgm:pt>
    <dgm:pt modelId="{5977D6BF-23BC-4128-91B7-5CCDC5CFE1E0}" type="pres">
      <dgm:prSet presAssocID="{3FCF4302-7141-4959-BC59-CFD7DDDC648A}" presName="LevelTwoTextNode" presStyleLbl="asst2" presStyleIdx="4" presStyleCnt="9" custScaleX="134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531004-09FF-43DF-B541-FE25D9A742E0}" type="pres">
      <dgm:prSet presAssocID="{3FCF4302-7141-4959-BC59-CFD7DDDC648A}" presName="level3hierChild" presStyleCnt="0"/>
      <dgm:spPr/>
    </dgm:pt>
    <dgm:pt modelId="{2BFE3572-05B5-4496-91D8-8C3751835AAF}" type="pres">
      <dgm:prSet presAssocID="{D5E82DFC-2F5C-4662-BAEF-7A3A2CB01F0E}" presName="conn2-1" presStyleLbl="parChTrans1D3" presStyleIdx="5" presStyleCnt="9"/>
      <dgm:spPr/>
      <dgm:t>
        <a:bodyPr/>
        <a:lstStyle/>
        <a:p>
          <a:endParaRPr lang="ru-RU"/>
        </a:p>
      </dgm:t>
    </dgm:pt>
    <dgm:pt modelId="{B0E20E7B-4312-4987-A890-72A39177B765}" type="pres">
      <dgm:prSet presAssocID="{D5E82DFC-2F5C-4662-BAEF-7A3A2CB01F0E}" presName="connTx" presStyleLbl="parChTrans1D3" presStyleIdx="5" presStyleCnt="9"/>
      <dgm:spPr/>
      <dgm:t>
        <a:bodyPr/>
        <a:lstStyle/>
        <a:p>
          <a:endParaRPr lang="ru-RU"/>
        </a:p>
      </dgm:t>
    </dgm:pt>
    <dgm:pt modelId="{AEF391C6-529A-4167-A99A-9D645795ED84}" type="pres">
      <dgm:prSet presAssocID="{5C621A5C-12F9-420B-88C1-E08036FB2B82}" presName="root2" presStyleCnt="0"/>
      <dgm:spPr/>
    </dgm:pt>
    <dgm:pt modelId="{30BEA340-BE2F-4312-8D50-B8B4E40DCB8B}" type="pres">
      <dgm:prSet presAssocID="{5C621A5C-12F9-420B-88C1-E08036FB2B82}" presName="LevelTwoTextNode" presStyleLbl="asst2" presStyleIdx="5" presStyleCnt="9" custScaleX="134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4D4861-95F8-4255-8F1C-FCBEBBC729FB}" type="pres">
      <dgm:prSet presAssocID="{5C621A5C-12F9-420B-88C1-E08036FB2B82}" presName="level3hierChild" presStyleCnt="0"/>
      <dgm:spPr/>
    </dgm:pt>
    <dgm:pt modelId="{E87C0882-038B-473B-83AD-1F225EC73F02}" type="pres">
      <dgm:prSet presAssocID="{28751B81-0181-4DB3-B639-C96975BD00A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EEF2F94-43DA-4080-BFD7-BDB48C085450}" type="pres">
      <dgm:prSet presAssocID="{28751B81-0181-4DB3-B639-C96975BD00A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2FB3F63F-1E41-477F-8BAC-0A1C11706C9E}" type="pres">
      <dgm:prSet presAssocID="{755C9A8D-1BAE-404C-9A35-25E635CBABCD}" presName="root2" presStyleCnt="0"/>
      <dgm:spPr/>
    </dgm:pt>
    <dgm:pt modelId="{9F3E994C-CF7A-42B0-8F01-0FC2EF84DEA7}" type="pres">
      <dgm:prSet presAssocID="{755C9A8D-1BAE-404C-9A35-25E635CBABCD}" presName="LevelTwoTextNode" presStyleLbl="node2" presStyleIdx="2" presStyleCnt="3" custLinFactNeighborX="18828" custLinFactNeighborY="-2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95A38F-0D49-4E5C-A3AE-66A8BEF4BB20}" type="pres">
      <dgm:prSet presAssocID="{755C9A8D-1BAE-404C-9A35-25E635CBABCD}" presName="level3hierChild" presStyleCnt="0"/>
      <dgm:spPr/>
    </dgm:pt>
    <dgm:pt modelId="{8296C591-7E20-4341-AE9F-C5FAD2FD45E1}" type="pres">
      <dgm:prSet presAssocID="{A6A83855-C8AE-4DD6-8090-57C6AB41AEFE}" presName="conn2-1" presStyleLbl="parChTrans1D3" presStyleIdx="6" presStyleCnt="9"/>
      <dgm:spPr/>
      <dgm:t>
        <a:bodyPr/>
        <a:lstStyle/>
        <a:p>
          <a:endParaRPr lang="ru-RU"/>
        </a:p>
      </dgm:t>
    </dgm:pt>
    <dgm:pt modelId="{693B126D-5F1A-4E21-9AE9-91E15D50B065}" type="pres">
      <dgm:prSet presAssocID="{A6A83855-C8AE-4DD6-8090-57C6AB41AEFE}" presName="connTx" presStyleLbl="parChTrans1D3" presStyleIdx="6" presStyleCnt="9"/>
      <dgm:spPr/>
      <dgm:t>
        <a:bodyPr/>
        <a:lstStyle/>
        <a:p>
          <a:endParaRPr lang="ru-RU"/>
        </a:p>
      </dgm:t>
    </dgm:pt>
    <dgm:pt modelId="{0ABF3650-DCEA-47CC-B107-6180CCDB7172}" type="pres">
      <dgm:prSet presAssocID="{378C29C7-525D-451A-9C01-3A216401EBA0}" presName="root2" presStyleCnt="0"/>
      <dgm:spPr/>
    </dgm:pt>
    <dgm:pt modelId="{18E3B19A-5674-4E30-9D6C-5BA38E05077E}" type="pres">
      <dgm:prSet presAssocID="{378C29C7-525D-451A-9C01-3A216401EBA0}" presName="LevelTwoTextNode" presStyleLbl="asst2" presStyleIdx="6" presStyleCnt="9" custScaleX="134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C6D048-BD9C-4B9F-AEBF-B620A00CCA11}" type="pres">
      <dgm:prSet presAssocID="{378C29C7-525D-451A-9C01-3A216401EBA0}" presName="level3hierChild" presStyleCnt="0"/>
      <dgm:spPr/>
    </dgm:pt>
    <dgm:pt modelId="{393840CE-C9C8-4B5D-902B-F6CA3EACEF75}" type="pres">
      <dgm:prSet presAssocID="{ED8443E0-8FB0-4C79-A3CD-122621B2604C}" presName="conn2-1" presStyleLbl="parChTrans1D3" presStyleIdx="7" presStyleCnt="9"/>
      <dgm:spPr/>
      <dgm:t>
        <a:bodyPr/>
        <a:lstStyle/>
        <a:p>
          <a:endParaRPr lang="ru-RU"/>
        </a:p>
      </dgm:t>
    </dgm:pt>
    <dgm:pt modelId="{6946E2B3-1327-4EE7-BBFD-FFF1FB70FD8E}" type="pres">
      <dgm:prSet presAssocID="{ED8443E0-8FB0-4C79-A3CD-122621B2604C}" presName="connTx" presStyleLbl="parChTrans1D3" presStyleIdx="7" presStyleCnt="9"/>
      <dgm:spPr/>
      <dgm:t>
        <a:bodyPr/>
        <a:lstStyle/>
        <a:p>
          <a:endParaRPr lang="ru-RU"/>
        </a:p>
      </dgm:t>
    </dgm:pt>
    <dgm:pt modelId="{94377510-1A2C-414E-BC9E-A82C1B0E15DA}" type="pres">
      <dgm:prSet presAssocID="{6CA5E15F-C536-4306-8538-32EA454B2C30}" presName="root2" presStyleCnt="0"/>
      <dgm:spPr/>
    </dgm:pt>
    <dgm:pt modelId="{385FBB4C-8498-439F-B59F-2065C8BEDC8E}" type="pres">
      <dgm:prSet presAssocID="{6CA5E15F-C536-4306-8538-32EA454B2C30}" presName="LevelTwoTextNode" presStyleLbl="asst2" presStyleIdx="7" presStyleCnt="9" custScaleX="134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A3BD48-B12B-4765-929E-BB0F8D749722}" type="pres">
      <dgm:prSet presAssocID="{6CA5E15F-C536-4306-8538-32EA454B2C30}" presName="level3hierChild" presStyleCnt="0"/>
      <dgm:spPr/>
    </dgm:pt>
    <dgm:pt modelId="{EE5953AF-F091-42F6-9218-39F22945CDC4}" type="pres">
      <dgm:prSet presAssocID="{D9A23388-13C5-4EF0-A93F-965B06011EF6}" presName="conn2-1" presStyleLbl="parChTrans1D3" presStyleIdx="8" presStyleCnt="9"/>
      <dgm:spPr/>
      <dgm:t>
        <a:bodyPr/>
        <a:lstStyle/>
        <a:p>
          <a:endParaRPr lang="ru-RU"/>
        </a:p>
      </dgm:t>
    </dgm:pt>
    <dgm:pt modelId="{B90D65F4-5D8F-4D48-95B8-C5B1D057FDCB}" type="pres">
      <dgm:prSet presAssocID="{D9A23388-13C5-4EF0-A93F-965B06011EF6}" presName="connTx" presStyleLbl="parChTrans1D3" presStyleIdx="8" presStyleCnt="9"/>
      <dgm:spPr/>
      <dgm:t>
        <a:bodyPr/>
        <a:lstStyle/>
        <a:p>
          <a:endParaRPr lang="ru-RU"/>
        </a:p>
      </dgm:t>
    </dgm:pt>
    <dgm:pt modelId="{AC440AAD-B103-4E71-A544-4D7B0C5185EA}" type="pres">
      <dgm:prSet presAssocID="{DEF700E1-B660-4EC0-A3D9-1074CEFC072E}" presName="root2" presStyleCnt="0"/>
      <dgm:spPr/>
    </dgm:pt>
    <dgm:pt modelId="{DBBC4C7D-E8DF-4CB7-A4CE-9EDB6A8E9E1C}" type="pres">
      <dgm:prSet presAssocID="{DEF700E1-B660-4EC0-A3D9-1074CEFC072E}" presName="LevelTwoTextNode" presStyleLbl="asst2" presStyleIdx="8" presStyleCnt="9" custScaleX="134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1E480A-C2A2-424F-AF1D-A91D78FD642D}" type="pres">
      <dgm:prSet presAssocID="{DEF700E1-B660-4EC0-A3D9-1074CEFC072E}" presName="level3hierChild" presStyleCnt="0"/>
      <dgm:spPr/>
    </dgm:pt>
  </dgm:ptLst>
  <dgm:cxnLst>
    <dgm:cxn modelId="{BC620C53-593C-4E14-8EF0-C4543450CBF1}" type="presOf" srcId="{D9A23388-13C5-4EF0-A93F-965B06011EF6}" destId="{EE5953AF-F091-42F6-9218-39F22945CDC4}" srcOrd="0" destOrd="0" presId="urn:microsoft.com/office/officeart/2005/8/layout/hierarchy2"/>
    <dgm:cxn modelId="{29297814-708A-4C8C-9D42-198C35928F30}" type="presOf" srcId="{1916D41A-75DD-4BC9-920A-EE738D0565AC}" destId="{00CD8913-DC28-45CC-BD2F-F9D13D4C284E}" srcOrd="1" destOrd="0" presId="urn:microsoft.com/office/officeart/2005/8/layout/hierarchy2"/>
    <dgm:cxn modelId="{0BB027C9-916D-4BD5-8FF6-EF957CE6FE76}" srcId="{5ED4B12D-5560-48F8-8660-9A6DC9E16BE3}" destId="{7D3EC97E-4021-401C-9517-0B6CC7505436}" srcOrd="1" destOrd="0" parTransId="{1916D41A-75DD-4BC9-920A-EE738D0565AC}" sibTransId="{CCD6CF8A-3AD6-4FA1-965B-A91B2822D08C}"/>
    <dgm:cxn modelId="{5180691C-A875-4E43-B8AB-3729D8EF2039}" srcId="{5ED4B12D-5560-48F8-8660-9A6DC9E16BE3}" destId="{C62DCF1A-0518-4D8D-9F9F-A4DEBE2ABCE5}" srcOrd="0" destOrd="0" parTransId="{7AC926FE-9354-47CB-8744-C35845582F52}" sibTransId="{DB1C7945-FF98-46EF-A1E7-72106ACBB9A1}"/>
    <dgm:cxn modelId="{925FAF41-75B0-444A-96FC-37C37412ECB2}" type="presOf" srcId="{D9A23388-13C5-4EF0-A93F-965B06011EF6}" destId="{B90D65F4-5D8F-4D48-95B8-C5B1D057FDCB}" srcOrd="1" destOrd="0" presId="urn:microsoft.com/office/officeart/2005/8/layout/hierarchy2"/>
    <dgm:cxn modelId="{593A12F2-F08A-4E3C-AFBB-EF6EA6ABC7B3}" srcId="{4358EA67-4832-426C-82D7-8E2F245A6D5A}" destId="{5C621A5C-12F9-420B-88C1-E08036FB2B82}" srcOrd="1" destOrd="0" parTransId="{D5E82DFC-2F5C-4662-BAEF-7A3A2CB01F0E}" sibTransId="{A370E860-47F9-4254-8637-A1DD4F164B14}"/>
    <dgm:cxn modelId="{14C2CC7C-9E7A-4824-9711-459CAFF99F91}" type="presOf" srcId="{A6A83855-C8AE-4DD6-8090-57C6AB41AEFE}" destId="{8296C591-7E20-4341-AE9F-C5FAD2FD45E1}" srcOrd="0" destOrd="0" presId="urn:microsoft.com/office/officeart/2005/8/layout/hierarchy2"/>
    <dgm:cxn modelId="{538A0675-3F5D-4CD6-BC73-51D15518283E}" type="presOf" srcId="{148EED1C-2367-45A3-B36F-48DBDE480DA7}" destId="{B05EE052-C9AA-4203-A3E2-48F364075C88}" srcOrd="1" destOrd="0" presId="urn:microsoft.com/office/officeart/2005/8/layout/hierarchy2"/>
    <dgm:cxn modelId="{D9A6CCF4-C397-42F1-9D80-101281F6AEF8}" type="presOf" srcId="{755C9A8D-1BAE-404C-9A35-25E635CBABCD}" destId="{9F3E994C-CF7A-42B0-8F01-0FC2EF84DEA7}" srcOrd="0" destOrd="0" presId="urn:microsoft.com/office/officeart/2005/8/layout/hierarchy2"/>
    <dgm:cxn modelId="{38AD8149-3A82-4FDA-AED4-E5F15FBDAF33}" type="presOf" srcId="{ED8443E0-8FB0-4C79-A3CD-122621B2604C}" destId="{6946E2B3-1327-4EE7-BBFD-FFF1FB70FD8E}" srcOrd="1" destOrd="0" presId="urn:microsoft.com/office/officeart/2005/8/layout/hierarchy2"/>
    <dgm:cxn modelId="{B8227228-3D48-4A1A-A9EB-68B33738996F}" type="presOf" srcId="{8E0A3AB6-2717-416A-B0C5-96B3254E22D5}" destId="{1E010461-6BD4-422F-BFAA-68EADF1EDD2F}" srcOrd="0" destOrd="0" presId="urn:microsoft.com/office/officeart/2005/8/layout/hierarchy2"/>
    <dgm:cxn modelId="{27B2CBA2-AB1A-4744-BC6C-8B943E36D0EA}" type="presOf" srcId="{5C621A5C-12F9-420B-88C1-E08036FB2B82}" destId="{30BEA340-BE2F-4312-8D50-B8B4E40DCB8B}" srcOrd="0" destOrd="0" presId="urn:microsoft.com/office/officeart/2005/8/layout/hierarchy2"/>
    <dgm:cxn modelId="{0D6D97CB-FB02-406D-8566-7434077E0526}" srcId="{755C9A8D-1BAE-404C-9A35-25E635CBABCD}" destId="{6CA5E15F-C536-4306-8538-32EA454B2C30}" srcOrd="1" destOrd="0" parTransId="{ED8443E0-8FB0-4C79-A3CD-122621B2604C}" sibTransId="{40CDDBC8-C9A7-42DD-85D8-97A7167469B6}"/>
    <dgm:cxn modelId="{B3A33578-19BC-4806-A2E4-AF6192801AD8}" srcId="{EBA1062B-2F18-4EEA-9FE8-573A8652E74D}" destId="{9E1F8370-289D-4417-9B2A-12D7C8D5E869}" srcOrd="0" destOrd="0" parTransId="{8F3A1BCB-3A31-4B04-A76C-0E736DB8BA90}" sibTransId="{D7F4159F-38D9-4A35-B071-45DCC6CCC335}"/>
    <dgm:cxn modelId="{3D470979-DB29-4D5D-A9CF-4B12480DFB2F}" srcId="{5ED4B12D-5560-48F8-8660-9A6DC9E16BE3}" destId="{144C4425-4E8F-4A32-842E-711B3ADB4AFA}" srcOrd="2" destOrd="0" parTransId="{539D773A-7936-467D-B0C6-80DAC29A574A}" sibTransId="{95E51751-73B2-405C-856F-56385F29BB90}"/>
    <dgm:cxn modelId="{D5AFBA1D-B56D-4526-88F6-2B96DBB36D2F}" type="presOf" srcId="{4358EA67-4832-426C-82D7-8E2F245A6D5A}" destId="{0FBBE77F-A27D-4997-BBDA-9FF3C2FCCE1B}" srcOrd="0" destOrd="0" presId="urn:microsoft.com/office/officeart/2005/8/layout/hierarchy2"/>
    <dgm:cxn modelId="{03F4F21C-24F0-4E92-9BE0-76B909AF70F1}" type="presOf" srcId="{9D4FF26D-31CA-4B46-8762-0EF5806420D2}" destId="{FE35A413-09E8-4DD5-A090-9D13C20FBE16}" srcOrd="1" destOrd="0" presId="urn:microsoft.com/office/officeart/2005/8/layout/hierarchy2"/>
    <dgm:cxn modelId="{CD32F077-9C12-4ABF-8A7C-91F06CD60CDB}" srcId="{9E1F8370-289D-4417-9B2A-12D7C8D5E869}" destId="{4358EA67-4832-426C-82D7-8E2F245A6D5A}" srcOrd="1" destOrd="0" parTransId="{715579F5-500A-4BC4-93E0-D282011DB09F}" sibTransId="{FFC5FA18-C840-40E7-9083-A533590CA094}"/>
    <dgm:cxn modelId="{6249EF41-70DB-4A09-A015-BCEAA1DCCA32}" type="presOf" srcId="{D5E82DFC-2F5C-4662-BAEF-7A3A2CB01F0E}" destId="{B0E20E7B-4312-4987-A890-72A39177B765}" srcOrd="1" destOrd="0" presId="urn:microsoft.com/office/officeart/2005/8/layout/hierarchy2"/>
    <dgm:cxn modelId="{2C7AE33D-84B7-45F7-A892-6D60A863A07B}" type="presOf" srcId="{7D3EC97E-4021-401C-9517-0B6CC7505436}" destId="{5E34FEB8-B55E-41C6-8E7D-DB5F4A8200C5}" srcOrd="0" destOrd="0" presId="urn:microsoft.com/office/officeart/2005/8/layout/hierarchy2"/>
    <dgm:cxn modelId="{44DE9E74-0F58-43B2-9DD0-33D6E30935CB}" type="presOf" srcId="{ED8443E0-8FB0-4C79-A3CD-122621B2604C}" destId="{393840CE-C9C8-4B5D-902B-F6CA3EACEF75}" srcOrd="0" destOrd="0" presId="urn:microsoft.com/office/officeart/2005/8/layout/hierarchy2"/>
    <dgm:cxn modelId="{3A5759E9-D70B-43C7-97B3-C05A70B0A11C}" type="presOf" srcId="{8E0A3AB6-2717-416A-B0C5-96B3254E22D5}" destId="{8EFD3046-BFEA-4193-94B4-9EDB2D48BFCD}" srcOrd="1" destOrd="0" presId="urn:microsoft.com/office/officeart/2005/8/layout/hierarchy2"/>
    <dgm:cxn modelId="{CA42A107-3D39-40E6-8516-A113E92320C4}" srcId="{9E1F8370-289D-4417-9B2A-12D7C8D5E869}" destId="{755C9A8D-1BAE-404C-9A35-25E635CBABCD}" srcOrd="2" destOrd="0" parTransId="{28751B81-0181-4DB3-B639-C96975BD00A4}" sibTransId="{5D6A3D54-05FF-4356-88ED-9A37E1D3B50C}"/>
    <dgm:cxn modelId="{EE26F91B-BA0D-4102-A2C8-F94DC88919A9}" type="presOf" srcId="{9E1F8370-289D-4417-9B2A-12D7C8D5E869}" destId="{123B1CD0-5B81-4213-BE03-E69D10C36CFD}" srcOrd="0" destOrd="0" presId="urn:microsoft.com/office/officeart/2005/8/layout/hierarchy2"/>
    <dgm:cxn modelId="{90ECC31A-DBC9-4751-8E72-344A66DF8626}" type="presOf" srcId="{28751B81-0181-4DB3-B639-C96975BD00A4}" destId="{E87C0882-038B-473B-83AD-1F225EC73F02}" srcOrd="0" destOrd="0" presId="urn:microsoft.com/office/officeart/2005/8/layout/hierarchy2"/>
    <dgm:cxn modelId="{8C062C2B-E697-45D4-B04D-E89510AF5005}" srcId="{755C9A8D-1BAE-404C-9A35-25E635CBABCD}" destId="{DEF700E1-B660-4EC0-A3D9-1074CEFC072E}" srcOrd="2" destOrd="0" parTransId="{D9A23388-13C5-4EF0-A93F-965B06011EF6}" sibTransId="{827E5CD5-A4B4-4F67-9266-5A43244DEF94}"/>
    <dgm:cxn modelId="{D3FD1FEF-D373-4C50-956B-77BF7F7A9B6F}" type="presOf" srcId="{D5E82DFC-2F5C-4662-BAEF-7A3A2CB01F0E}" destId="{2BFE3572-05B5-4496-91D8-8C3751835AAF}" srcOrd="0" destOrd="0" presId="urn:microsoft.com/office/officeart/2005/8/layout/hierarchy2"/>
    <dgm:cxn modelId="{AB9F73F9-21D8-48CF-B964-651A5377146A}" type="presOf" srcId="{715579F5-500A-4BC4-93E0-D282011DB09F}" destId="{0DD6019B-0CE3-4501-8D5B-D8560691CB18}" srcOrd="1" destOrd="0" presId="urn:microsoft.com/office/officeart/2005/8/layout/hierarchy2"/>
    <dgm:cxn modelId="{2ADAD64D-CDD1-44BA-B214-A28F0C2469D4}" srcId="{9E1F8370-289D-4417-9B2A-12D7C8D5E869}" destId="{5ED4B12D-5560-48F8-8660-9A6DC9E16BE3}" srcOrd="0" destOrd="0" parTransId="{9D4FF26D-31CA-4B46-8762-0EF5806420D2}" sibTransId="{0A2E7369-3C47-45AD-BFA0-B020851AFEFC}"/>
    <dgm:cxn modelId="{C7F83101-6754-4A64-85BA-8828C32DFF53}" type="presOf" srcId="{1A380DCE-5E84-4479-B490-E25C713AF74F}" destId="{EC0ABBB2-C9D5-43DE-B97F-AECE704FBA5C}" srcOrd="0" destOrd="0" presId="urn:microsoft.com/office/officeart/2005/8/layout/hierarchy2"/>
    <dgm:cxn modelId="{A482D53E-4B80-4C90-9A80-FE1D0D89116A}" type="presOf" srcId="{6CA5E15F-C536-4306-8538-32EA454B2C30}" destId="{385FBB4C-8498-439F-B59F-2065C8BEDC8E}" srcOrd="0" destOrd="0" presId="urn:microsoft.com/office/officeart/2005/8/layout/hierarchy2"/>
    <dgm:cxn modelId="{FA9FBEAB-8067-4616-A2C0-E45A260D4241}" type="presOf" srcId="{144C4425-4E8F-4A32-842E-711B3ADB4AFA}" destId="{0E70E6E4-9945-46C4-99CA-23666FEF0383}" srcOrd="0" destOrd="0" presId="urn:microsoft.com/office/officeart/2005/8/layout/hierarchy2"/>
    <dgm:cxn modelId="{986915A3-8660-4012-81E6-267B9F25A3DC}" type="presOf" srcId="{C62DCF1A-0518-4D8D-9F9F-A4DEBE2ABCE5}" destId="{2C9CD031-B646-4E55-B371-B783C996F350}" srcOrd="0" destOrd="0" presId="urn:microsoft.com/office/officeart/2005/8/layout/hierarchy2"/>
    <dgm:cxn modelId="{F3784883-10F8-4F5D-9DB9-1E1D39F4BC91}" type="presOf" srcId="{7AC926FE-9354-47CB-8744-C35845582F52}" destId="{FACB7EC6-2B2C-425C-8A57-F0DBD840066C}" srcOrd="1" destOrd="0" presId="urn:microsoft.com/office/officeart/2005/8/layout/hierarchy2"/>
    <dgm:cxn modelId="{F992CE58-A987-44A3-B86C-2708301330AC}" type="presOf" srcId="{378C29C7-525D-451A-9C01-3A216401EBA0}" destId="{18E3B19A-5674-4E30-9D6C-5BA38E05077E}" srcOrd="0" destOrd="0" presId="urn:microsoft.com/office/officeart/2005/8/layout/hierarchy2"/>
    <dgm:cxn modelId="{B10FDC48-4B55-4EBD-AF2C-681DEFDB1857}" srcId="{5ED4B12D-5560-48F8-8660-9A6DC9E16BE3}" destId="{1A380DCE-5E84-4479-B490-E25C713AF74F}" srcOrd="3" destOrd="0" parTransId="{148EED1C-2367-45A3-B36F-48DBDE480DA7}" sibTransId="{F04FA7CA-90F1-4D2F-A8C7-6924DA280BD0}"/>
    <dgm:cxn modelId="{E201AFEA-2931-4534-A747-2F697A1EA32E}" type="presOf" srcId="{5ED4B12D-5560-48F8-8660-9A6DC9E16BE3}" destId="{1F7DCBBC-BFFC-41DC-8163-25E192F0663B}" srcOrd="0" destOrd="0" presId="urn:microsoft.com/office/officeart/2005/8/layout/hierarchy2"/>
    <dgm:cxn modelId="{37FE6C81-D90C-48F4-879C-0E8FE72E77D0}" type="presOf" srcId="{1916D41A-75DD-4BC9-920A-EE738D0565AC}" destId="{C0599AA1-72C4-4752-9FA0-2934BDE95FDD}" srcOrd="0" destOrd="0" presId="urn:microsoft.com/office/officeart/2005/8/layout/hierarchy2"/>
    <dgm:cxn modelId="{036FB9D7-FE0B-4CC4-8532-9EE0359E2ACE}" srcId="{4358EA67-4832-426C-82D7-8E2F245A6D5A}" destId="{3FCF4302-7141-4959-BC59-CFD7DDDC648A}" srcOrd="0" destOrd="0" parTransId="{8E0A3AB6-2717-416A-B0C5-96B3254E22D5}" sibTransId="{D98C0C07-BBCF-4E8F-9017-F087EFC68B46}"/>
    <dgm:cxn modelId="{D2067741-087D-4BFE-8FE9-B5CCB1DF9C98}" type="presOf" srcId="{539D773A-7936-467D-B0C6-80DAC29A574A}" destId="{11C06AB5-0E22-4630-A8FD-AC9375B4A5E6}" srcOrd="1" destOrd="0" presId="urn:microsoft.com/office/officeart/2005/8/layout/hierarchy2"/>
    <dgm:cxn modelId="{8627B4C3-E4A4-4932-A0CB-BA4721EEA9D0}" srcId="{755C9A8D-1BAE-404C-9A35-25E635CBABCD}" destId="{378C29C7-525D-451A-9C01-3A216401EBA0}" srcOrd="0" destOrd="0" parTransId="{A6A83855-C8AE-4DD6-8090-57C6AB41AEFE}" sibTransId="{4D8C3E26-B19A-4872-A813-C3B5806BADB4}"/>
    <dgm:cxn modelId="{93F066C6-AC80-4573-B416-0AAC6CE93ED7}" type="presOf" srcId="{DEF700E1-B660-4EC0-A3D9-1074CEFC072E}" destId="{DBBC4C7D-E8DF-4CB7-A4CE-9EDB6A8E9E1C}" srcOrd="0" destOrd="0" presId="urn:microsoft.com/office/officeart/2005/8/layout/hierarchy2"/>
    <dgm:cxn modelId="{B3AB7E1D-B93B-446D-8383-A430F08114E0}" type="presOf" srcId="{A6A83855-C8AE-4DD6-8090-57C6AB41AEFE}" destId="{693B126D-5F1A-4E21-9AE9-91E15D50B065}" srcOrd="1" destOrd="0" presId="urn:microsoft.com/office/officeart/2005/8/layout/hierarchy2"/>
    <dgm:cxn modelId="{7331DC1F-5833-419F-8E7E-9B5B2658F615}" type="presOf" srcId="{3FCF4302-7141-4959-BC59-CFD7DDDC648A}" destId="{5977D6BF-23BC-4128-91B7-5CCDC5CFE1E0}" srcOrd="0" destOrd="0" presId="urn:microsoft.com/office/officeart/2005/8/layout/hierarchy2"/>
    <dgm:cxn modelId="{B79913F9-8A1B-4F87-8D10-3C111AA3F0D1}" type="presOf" srcId="{539D773A-7936-467D-B0C6-80DAC29A574A}" destId="{FBC4376B-1E7D-469F-AF6B-5A41FE24A2E0}" srcOrd="0" destOrd="0" presId="urn:microsoft.com/office/officeart/2005/8/layout/hierarchy2"/>
    <dgm:cxn modelId="{D5025972-BE7E-4156-8AA4-3BF0A7B9C900}" type="presOf" srcId="{EBA1062B-2F18-4EEA-9FE8-573A8652E74D}" destId="{56FA8AD4-B9D2-422A-8484-048AC5258278}" srcOrd="0" destOrd="0" presId="urn:microsoft.com/office/officeart/2005/8/layout/hierarchy2"/>
    <dgm:cxn modelId="{B80C62E7-ECAA-401A-9754-E896DB9D6DFD}" type="presOf" srcId="{9D4FF26D-31CA-4B46-8762-0EF5806420D2}" destId="{3754EB5D-634B-42BC-BAFB-364A597AFAC1}" srcOrd="0" destOrd="0" presId="urn:microsoft.com/office/officeart/2005/8/layout/hierarchy2"/>
    <dgm:cxn modelId="{E3ADF0C5-633C-4B0C-8080-51D2754A3ABE}" type="presOf" srcId="{28751B81-0181-4DB3-B639-C96975BD00A4}" destId="{FEEF2F94-43DA-4080-BFD7-BDB48C085450}" srcOrd="1" destOrd="0" presId="urn:microsoft.com/office/officeart/2005/8/layout/hierarchy2"/>
    <dgm:cxn modelId="{AEC7BA86-3AD9-4ED7-BF2F-1AF2CD86E245}" type="presOf" srcId="{148EED1C-2367-45A3-B36F-48DBDE480DA7}" destId="{E303EBDF-8558-4562-9F1D-BB0D3DD3EA8F}" srcOrd="0" destOrd="0" presId="urn:microsoft.com/office/officeart/2005/8/layout/hierarchy2"/>
    <dgm:cxn modelId="{3F0FE4F5-1212-4A8F-AFF0-8798B072F268}" type="presOf" srcId="{7AC926FE-9354-47CB-8744-C35845582F52}" destId="{0DD0315D-A859-41B5-B658-99C6328DB032}" srcOrd="0" destOrd="0" presId="urn:microsoft.com/office/officeart/2005/8/layout/hierarchy2"/>
    <dgm:cxn modelId="{87DA8E35-FDDA-456B-B84F-3A97DD74710E}" type="presOf" srcId="{715579F5-500A-4BC4-93E0-D282011DB09F}" destId="{A9816FEA-B657-456F-AF99-86361C9A17E6}" srcOrd="0" destOrd="0" presId="urn:microsoft.com/office/officeart/2005/8/layout/hierarchy2"/>
    <dgm:cxn modelId="{76CA31ED-5333-45DB-8BC4-C7DFFAB3BBDC}" type="presParOf" srcId="{56FA8AD4-B9D2-422A-8484-048AC5258278}" destId="{6814447A-9512-4FBC-8479-1F16B884194E}" srcOrd="0" destOrd="0" presId="urn:microsoft.com/office/officeart/2005/8/layout/hierarchy2"/>
    <dgm:cxn modelId="{B7E43C61-679F-4CF8-ADAF-A37E0163B5F5}" type="presParOf" srcId="{6814447A-9512-4FBC-8479-1F16B884194E}" destId="{123B1CD0-5B81-4213-BE03-E69D10C36CFD}" srcOrd="0" destOrd="0" presId="urn:microsoft.com/office/officeart/2005/8/layout/hierarchy2"/>
    <dgm:cxn modelId="{316493DF-7997-458F-91D2-1CBD56576A14}" type="presParOf" srcId="{6814447A-9512-4FBC-8479-1F16B884194E}" destId="{BBBB0893-B1B6-4CEE-86F4-F8D7005981B2}" srcOrd="1" destOrd="0" presId="urn:microsoft.com/office/officeart/2005/8/layout/hierarchy2"/>
    <dgm:cxn modelId="{2F53546C-F1CB-4A63-B677-F891BF0EDCEA}" type="presParOf" srcId="{BBBB0893-B1B6-4CEE-86F4-F8D7005981B2}" destId="{3754EB5D-634B-42BC-BAFB-364A597AFAC1}" srcOrd="0" destOrd="0" presId="urn:microsoft.com/office/officeart/2005/8/layout/hierarchy2"/>
    <dgm:cxn modelId="{D0EE4747-84C5-4C41-9AD8-2C399415D756}" type="presParOf" srcId="{3754EB5D-634B-42BC-BAFB-364A597AFAC1}" destId="{FE35A413-09E8-4DD5-A090-9D13C20FBE16}" srcOrd="0" destOrd="0" presId="urn:microsoft.com/office/officeart/2005/8/layout/hierarchy2"/>
    <dgm:cxn modelId="{BC8A6BCB-81B6-4225-907F-9CA1D1BD17A2}" type="presParOf" srcId="{BBBB0893-B1B6-4CEE-86F4-F8D7005981B2}" destId="{BFAB4543-7E09-4B5B-B22D-A7D78E18C9B2}" srcOrd="1" destOrd="0" presId="urn:microsoft.com/office/officeart/2005/8/layout/hierarchy2"/>
    <dgm:cxn modelId="{01995C18-D470-4D7C-BC2C-93605BE7CDFB}" type="presParOf" srcId="{BFAB4543-7E09-4B5B-B22D-A7D78E18C9B2}" destId="{1F7DCBBC-BFFC-41DC-8163-25E192F0663B}" srcOrd="0" destOrd="0" presId="urn:microsoft.com/office/officeart/2005/8/layout/hierarchy2"/>
    <dgm:cxn modelId="{59834185-6573-40DB-B986-7E7CFA25A372}" type="presParOf" srcId="{BFAB4543-7E09-4B5B-B22D-A7D78E18C9B2}" destId="{6D523666-CC10-4D76-B600-1EB2FA2E21B0}" srcOrd="1" destOrd="0" presId="urn:microsoft.com/office/officeart/2005/8/layout/hierarchy2"/>
    <dgm:cxn modelId="{C718D54B-AE1E-40E2-9026-1AEC4EE9B68B}" type="presParOf" srcId="{6D523666-CC10-4D76-B600-1EB2FA2E21B0}" destId="{0DD0315D-A859-41B5-B658-99C6328DB032}" srcOrd="0" destOrd="0" presId="urn:microsoft.com/office/officeart/2005/8/layout/hierarchy2"/>
    <dgm:cxn modelId="{73D28C68-E9C6-4A0E-8FE4-F05FCDED7313}" type="presParOf" srcId="{0DD0315D-A859-41B5-B658-99C6328DB032}" destId="{FACB7EC6-2B2C-425C-8A57-F0DBD840066C}" srcOrd="0" destOrd="0" presId="urn:microsoft.com/office/officeart/2005/8/layout/hierarchy2"/>
    <dgm:cxn modelId="{C8B95A85-136F-4D9B-9EF8-DFD6EB4C6642}" type="presParOf" srcId="{6D523666-CC10-4D76-B600-1EB2FA2E21B0}" destId="{E56344A9-0C24-4AE4-9E8F-501EDCF12B64}" srcOrd="1" destOrd="0" presId="urn:microsoft.com/office/officeart/2005/8/layout/hierarchy2"/>
    <dgm:cxn modelId="{1AA5145D-253C-4260-A6F4-063AE1862C07}" type="presParOf" srcId="{E56344A9-0C24-4AE4-9E8F-501EDCF12B64}" destId="{2C9CD031-B646-4E55-B371-B783C996F350}" srcOrd="0" destOrd="0" presId="urn:microsoft.com/office/officeart/2005/8/layout/hierarchy2"/>
    <dgm:cxn modelId="{0A03A95E-0792-4960-BC09-ECA0A3C07C7A}" type="presParOf" srcId="{E56344A9-0C24-4AE4-9E8F-501EDCF12B64}" destId="{1E20AFC4-D250-42DC-A8AB-B93CAC6BE762}" srcOrd="1" destOrd="0" presId="urn:microsoft.com/office/officeart/2005/8/layout/hierarchy2"/>
    <dgm:cxn modelId="{1A009FC2-214F-4B3E-B833-254662F4F4C1}" type="presParOf" srcId="{6D523666-CC10-4D76-B600-1EB2FA2E21B0}" destId="{C0599AA1-72C4-4752-9FA0-2934BDE95FDD}" srcOrd="2" destOrd="0" presId="urn:microsoft.com/office/officeart/2005/8/layout/hierarchy2"/>
    <dgm:cxn modelId="{826708EC-1C9A-416B-A8A9-464AFF880D70}" type="presParOf" srcId="{C0599AA1-72C4-4752-9FA0-2934BDE95FDD}" destId="{00CD8913-DC28-45CC-BD2F-F9D13D4C284E}" srcOrd="0" destOrd="0" presId="urn:microsoft.com/office/officeart/2005/8/layout/hierarchy2"/>
    <dgm:cxn modelId="{273AD012-E45A-466F-A843-EAB36F0954A6}" type="presParOf" srcId="{6D523666-CC10-4D76-B600-1EB2FA2E21B0}" destId="{40D019FC-3507-4A0D-8635-B0FF72A61540}" srcOrd="3" destOrd="0" presId="urn:microsoft.com/office/officeart/2005/8/layout/hierarchy2"/>
    <dgm:cxn modelId="{D9564A22-3ECF-44D2-977E-1443A0F0EB0D}" type="presParOf" srcId="{40D019FC-3507-4A0D-8635-B0FF72A61540}" destId="{5E34FEB8-B55E-41C6-8E7D-DB5F4A8200C5}" srcOrd="0" destOrd="0" presId="urn:microsoft.com/office/officeart/2005/8/layout/hierarchy2"/>
    <dgm:cxn modelId="{1BCCA156-B90D-422C-9F5E-7FEA68203B49}" type="presParOf" srcId="{40D019FC-3507-4A0D-8635-B0FF72A61540}" destId="{B80B3536-F43B-432B-9A9D-F4D12BDEB4F3}" srcOrd="1" destOrd="0" presId="urn:microsoft.com/office/officeart/2005/8/layout/hierarchy2"/>
    <dgm:cxn modelId="{4F6DDC65-F7DA-4020-BC56-DEEE0DDF19C1}" type="presParOf" srcId="{6D523666-CC10-4D76-B600-1EB2FA2E21B0}" destId="{FBC4376B-1E7D-469F-AF6B-5A41FE24A2E0}" srcOrd="4" destOrd="0" presId="urn:microsoft.com/office/officeart/2005/8/layout/hierarchy2"/>
    <dgm:cxn modelId="{32D64BE6-4759-46B9-B050-6A3D53817FBD}" type="presParOf" srcId="{FBC4376B-1E7D-469F-AF6B-5A41FE24A2E0}" destId="{11C06AB5-0E22-4630-A8FD-AC9375B4A5E6}" srcOrd="0" destOrd="0" presId="urn:microsoft.com/office/officeart/2005/8/layout/hierarchy2"/>
    <dgm:cxn modelId="{164AA018-B00D-46D7-B111-AFCBA8ABACD6}" type="presParOf" srcId="{6D523666-CC10-4D76-B600-1EB2FA2E21B0}" destId="{91AEF026-02FF-4996-ABF8-69F588A3CC98}" srcOrd="5" destOrd="0" presId="urn:microsoft.com/office/officeart/2005/8/layout/hierarchy2"/>
    <dgm:cxn modelId="{77BEE399-92A2-439D-9859-A1D5B592DCE5}" type="presParOf" srcId="{91AEF026-02FF-4996-ABF8-69F588A3CC98}" destId="{0E70E6E4-9945-46C4-99CA-23666FEF0383}" srcOrd="0" destOrd="0" presId="urn:microsoft.com/office/officeart/2005/8/layout/hierarchy2"/>
    <dgm:cxn modelId="{EA248F49-6415-40E6-855F-2A0D8FA8608C}" type="presParOf" srcId="{91AEF026-02FF-4996-ABF8-69F588A3CC98}" destId="{C3B4F414-AA0E-4329-A84A-D8EF1B7DF814}" srcOrd="1" destOrd="0" presId="urn:microsoft.com/office/officeart/2005/8/layout/hierarchy2"/>
    <dgm:cxn modelId="{5A1A969F-5399-4553-9039-4E68E7FFF5F1}" type="presParOf" srcId="{6D523666-CC10-4D76-B600-1EB2FA2E21B0}" destId="{E303EBDF-8558-4562-9F1D-BB0D3DD3EA8F}" srcOrd="6" destOrd="0" presId="urn:microsoft.com/office/officeart/2005/8/layout/hierarchy2"/>
    <dgm:cxn modelId="{D41BF943-04E3-402D-91B2-6B6A72BD83A0}" type="presParOf" srcId="{E303EBDF-8558-4562-9F1D-BB0D3DD3EA8F}" destId="{B05EE052-C9AA-4203-A3E2-48F364075C88}" srcOrd="0" destOrd="0" presId="urn:microsoft.com/office/officeart/2005/8/layout/hierarchy2"/>
    <dgm:cxn modelId="{2C2B271F-430A-49AD-B05B-00F0B5A151F9}" type="presParOf" srcId="{6D523666-CC10-4D76-B600-1EB2FA2E21B0}" destId="{0F875B40-E78F-4689-B874-68844219086A}" srcOrd="7" destOrd="0" presId="urn:microsoft.com/office/officeart/2005/8/layout/hierarchy2"/>
    <dgm:cxn modelId="{3BEB01D7-F115-465B-945B-C95A836099F9}" type="presParOf" srcId="{0F875B40-E78F-4689-B874-68844219086A}" destId="{EC0ABBB2-C9D5-43DE-B97F-AECE704FBA5C}" srcOrd="0" destOrd="0" presId="urn:microsoft.com/office/officeart/2005/8/layout/hierarchy2"/>
    <dgm:cxn modelId="{F0BDCFF2-2CBE-4AC9-B0B4-52CD2429E62F}" type="presParOf" srcId="{0F875B40-E78F-4689-B874-68844219086A}" destId="{7A2AAF19-AB53-44EC-B91F-4FACF48FFF6B}" srcOrd="1" destOrd="0" presId="urn:microsoft.com/office/officeart/2005/8/layout/hierarchy2"/>
    <dgm:cxn modelId="{F92FF5C3-B101-4FAE-9FB3-EA8BB007E86C}" type="presParOf" srcId="{BBBB0893-B1B6-4CEE-86F4-F8D7005981B2}" destId="{A9816FEA-B657-456F-AF99-86361C9A17E6}" srcOrd="2" destOrd="0" presId="urn:microsoft.com/office/officeart/2005/8/layout/hierarchy2"/>
    <dgm:cxn modelId="{8BCCB12A-71FD-4C16-B79F-961374D53156}" type="presParOf" srcId="{A9816FEA-B657-456F-AF99-86361C9A17E6}" destId="{0DD6019B-0CE3-4501-8D5B-D8560691CB18}" srcOrd="0" destOrd="0" presId="urn:microsoft.com/office/officeart/2005/8/layout/hierarchy2"/>
    <dgm:cxn modelId="{035C8839-F53E-4167-9086-1D0B78318FE8}" type="presParOf" srcId="{BBBB0893-B1B6-4CEE-86F4-F8D7005981B2}" destId="{DB5BEEB7-0C88-48FF-A958-91F10E030BC4}" srcOrd="3" destOrd="0" presId="urn:microsoft.com/office/officeart/2005/8/layout/hierarchy2"/>
    <dgm:cxn modelId="{AC197797-F3EF-44CB-AE3D-D7A326C8BB1B}" type="presParOf" srcId="{DB5BEEB7-0C88-48FF-A958-91F10E030BC4}" destId="{0FBBE77F-A27D-4997-BBDA-9FF3C2FCCE1B}" srcOrd="0" destOrd="0" presId="urn:microsoft.com/office/officeart/2005/8/layout/hierarchy2"/>
    <dgm:cxn modelId="{12AEA3D2-766A-48A8-8C53-A5D54D2DBC89}" type="presParOf" srcId="{DB5BEEB7-0C88-48FF-A958-91F10E030BC4}" destId="{CB391050-CD45-4E25-A65F-28C34C864729}" srcOrd="1" destOrd="0" presId="urn:microsoft.com/office/officeart/2005/8/layout/hierarchy2"/>
    <dgm:cxn modelId="{201EF400-BBBF-42BE-8767-0F5F53810645}" type="presParOf" srcId="{CB391050-CD45-4E25-A65F-28C34C864729}" destId="{1E010461-6BD4-422F-BFAA-68EADF1EDD2F}" srcOrd="0" destOrd="0" presId="urn:microsoft.com/office/officeart/2005/8/layout/hierarchy2"/>
    <dgm:cxn modelId="{DA716C30-A803-425A-9AFD-6E860C4C7637}" type="presParOf" srcId="{1E010461-6BD4-422F-BFAA-68EADF1EDD2F}" destId="{8EFD3046-BFEA-4193-94B4-9EDB2D48BFCD}" srcOrd="0" destOrd="0" presId="urn:microsoft.com/office/officeart/2005/8/layout/hierarchy2"/>
    <dgm:cxn modelId="{A1CE153D-7C29-425F-8185-CF7ED2EBB4F3}" type="presParOf" srcId="{CB391050-CD45-4E25-A65F-28C34C864729}" destId="{23282AA5-50D1-487C-A9AA-3946DB392D32}" srcOrd="1" destOrd="0" presId="urn:microsoft.com/office/officeart/2005/8/layout/hierarchy2"/>
    <dgm:cxn modelId="{1B5D93BC-9C4F-4760-846F-50DA6AC4F510}" type="presParOf" srcId="{23282AA5-50D1-487C-A9AA-3946DB392D32}" destId="{5977D6BF-23BC-4128-91B7-5CCDC5CFE1E0}" srcOrd="0" destOrd="0" presId="urn:microsoft.com/office/officeart/2005/8/layout/hierarchy2"/>
    <dgm:cxn modelId="{1B83C2A6-57A6-451E-90C0-22A09ABA16EA}" type="presParOf" srcId="{23282AA5-50D1-487C-A9AA-3946DB392D32}" destId="{8C531004-09FF-43DF-B541-FE25D9A742E0}" srcOrd="1" destOrd="0" presId="urn:microsoft.com/office/officeart/2005/8/layout/hierarchy2"/>
    <dgm:cxn modelId="{00FEB14E-6D2B-4F19-A850-685BE27F9B87}" type="presParOf" srcId="{CB391050-CD45-4E25-A65F-28C34C864729}" destId="{2BFE3572-05B5-4496-91D8-8C3751835AAF}" srcOrd="2" destOrd="0" presId="urn:microsoft.com/office/officeart/2005/8/layout/hierarchy2"/>
    <dgm:cxn modelId="{214D92B3-6BBC-4A62-B253-082E675E033D}" type="presParOf" srcId="{2BFE3572-05B5-4496-91D8-8C3751835AAF}" destId="{B0E20E7B-4312-4987-A890-72A39177B765}" srcOrd="0" destOrd="0" presId="urn:microsoft.com/office/officeart/2005/8/layout/hierarchy2"/>
    <dgm:cxn modelId="{717C0BE3-953E-4E49-9CF5-ECC838B023E4}" type="presParOf" srcId="{CB391050-CD45-4E25-A65F-28C34C864729}" destId="{AEF391C6-529A-4167-A99A-9D645795ED84}" srcOrd="3" destOrd="0" presId="urn:microsoft.com/office/officeart/2005/8/layout/hierarchy2"/>
    <dgm:cxn modelId="{E600DBE3-3435-4996-B9FF-1ADD97A7C4C8}" type="presParOf" srcId="{AEF391C6-529A-4167-A99A-9D645795ED84}" destId="{30BEA340-BE2F-4312-8D50-B8B4E40DCB8B}" srcOrd="0" destOrd="0" presId="urn:microsoft.com/office/officeart/2005/8/layout/hierarchy2"/>
    <dgm:cxn modelId="{96B26FED-95CB-459E-B92A-BCA1D43AF998}" type="presParOf" srcId="{AEF391C6-529A-4167-A99A-9D645795ED84}" destId="{D04D4861-95F8-4255-8F1C-FCBEBBC729FB}" srcOrd="1" destOrd="0" presId="urn:microsoft.com/office/officeart/2005/8/layout/hierarchy2"/>
    <dgm:cxn modelId="{CED0AE43-C718-4349-9F34-ACC6DD965CF5}" type="presParOf" srcId="{BBBB0893-B1B6-4CEE-86F4-F8D7005981B2}" destId="{E87C0882-038B-473B-83AD-1F225EC73F02}" srcOrd="4" destOrd="0" presId="urn:microsoft.com/office/officeart/2005/8/layout/hierarchy2"/>
    <dgm:cxn modelId="{BCDBBA16-AC7A-4342-9B81-7C692A40E04A}" type="presParOf" srcId="{E87C0882-038B-473B-83AD-1F225EC73F02}" destId="{FEEF2F94-43DA-4080-BFD7-BDB48C085450}" srcOrd="0" destOrd="0" presId="urn:microsoft.com/office/officeart/2005/8/layout/hierarchy2"/>
    <dgm:cxn modelId="{5B789A66-75A7-448F-BB4C-79E9CF409DB2}" type="presParOf" srcId="{BBBB0893-B1B6-4CEE-86F4-F8D7005981B2}" destId="{2FB3F63F-1E41-477F-8BAC-0A1C11706C9E}" srcOrd="5" destOrd="0" presId="urn:microsoft.com/office/officeart/2005/8/layout/hierarchy2"/>
    <dgm:cxn modelId="{DFEFA7E4-B85D-48D6-B0D5-812CFB0E8534}" type="presParOf" srcId="{2FB3F63F-1E41-477F-8BAC-0A1C11706C9E}" destId="{9F3E994C-CF7A-42B0-8F01-0FC2EF84DEA7}" srcOrd="0" destOrd="0" presId="urn:microsoft.com/office/officeart/2005/8/layout/hierarchy2"/>
    <dgm:cxn modelId="{CC5295F6-F372-4DF8-93FC-C8F6E142868B}" type="presParOf" srcId="{2FB3F63F-1E41-477F-8BAC-0A1C11706C9E}" destId="{3595A38F-0D49-4E5C-A3AE-66A8BEF4BB20}" srcOrd="1" destOrd="0" presId="urn:microsoft.com/office/officeart/2005/8/layout/hierarchy2"/>
    <dgm:cxn modelId="{C719BDB0-3B5F-4C36-8C58-1F0DC0317108}" type="presParOf" srcId="{3595A38F-0D49-4E5C-A3AE-66A8BEF4BB20}" destId="{8296C591-7E20-4341-AE9F-C5FAD2FD45E1}" srcOrd="0" destOrd="0" presId="urn:microsoft.com/office/officeart/2005/8/layout/hierarchy2"/>
    <dgm:cxn modelId="{358C03A7-0687-43F7-B600-FCC22EE19CB8}" type="presParOf" srcId="{8296C591-7E20-4341-AE9F-C5FAD2FD45E1}" destId="{693B126D-5F1A-4E21-9AE9-91E15D50B065}" srcOrd="0" destOrd="0" presId="urn:microsoft.com/office/officeart/2005/8/layout/hierarchy2"/>
    <dgm:cxn modelId="{0C3B2A42-1C37-4CE2-831E-8D78662EC9D5}" type="presParOf" srcId="{3595A38F-0D49-4E5C-A3AE-66A8BEF4BB20}" destId="{0ABF3650-DCEA-47CC-B107-6180CCDB7172}" srcOrd="1" destOrd="0" presId="urn:microsoft.com/office/officeart/2005/8/layout/hierarchy2"/>
    <dgm:cxn modelId="{41BA04EF-912B-434D-8A3E-62487B894CE1}" type="presParOf" srcId="{0ABF3650-DCEA-47CC-B107-6180CCDB7172}" destId="{18E3B19A-5674-4E30-9D6C-5BA38E05077E}" srcOrd="0" destOrd="0" presId="urn:microsoft.com/office/officeart/2005/8/layout/hierarchy2"/>
    <dgm:cxn modelId="{D62084F5-50B8-402D-A7FE-12FA6CC93033}" type="presParOf" srcId="{0ABF3650-DCEA-47CC-B107-6180CCDB7172}" destId="{BEC6D048-BD9C-4B9F-AEBF-B620A00CCA11}" srcOrd="1" destOrd="0" presId="urn:microsoft.com/office/officeart/2005/8/layout/hierarchy2"/>
    <dgm:cxn modelId="{FA029B94-82A8-4635-ACD2-3D0545F4150C}" type="presParOf" srcId="{3595A38F-0D49-4E5C-A3AE-66A8BEF4BB20}" destId="{393840CE-C9C8-4B5D-902B-F6CA3EACEF75}" srcOrd="2" destOrd="0" presId="urn:microsoft.com/office/officeart/2005/8/layout/hierarchy2"/>
    <dgm:cxn modelId="{2A0883D5-69E1-4B38-A961-12808F65528E}" type="presParOf" srcId="{393840CE-C9C8-4B5D-902B-F6CA3EACEF75}" destId="{6946E2B3-1327-4EE7-BBFD-FFF1FB70FD8E}" srcOrd="0" destOrd="0" presId="urn:microsoft.com/office/officeart/2005/8/layout/hierarchy2"/>
    <dgm:cxn modelId="{AE75036D-F81C-45BF-A80C-AECA020F0847}" type="presParOf" srcId="{3595A38F-0D49-4E5C-A3AE-66A8BEF4BB20}" destId="{94377510-1A2C-414E-BC9E-A82C1B0E15DA}" srcOrd="3" destOrd="0" presId="urn:microsoft.com/office/officeart/2005/8/layout/hierarchy2"/>
    <dgm:cxn modelId="{380CF3E8-9BF1-4821-AE00-A51035FBE295}" type="presParOf" srcId="{94377510-1A2C-414E-BC9E-A82C1B0E15DA}" destId="{385FBB4C-8498-439F-B59F-2065C8BEDC8E}" srcOrd="0" destOrd="0" presId="urn:microsoft.com/office/officeart/2005/8/layout/hierarchy2"/>
    <dgm:cxn modelId="{EBB464F1-C940-41DA-86DC-203D101B8E14}" type="presParOf" srcId="{94377510-1A2C-414E-BC9E-A82C1B0E15DA}" destId="{1AA3BD48-B12B-4765-929E-BB0F8D749722}" srcOrd="1" destOrd="0" presId="urn:microsoft.com/office/officeart/2005/8/layout/hierarchy2"/>
    <dgm:cxn modelId="{ED594B8A-4E2E-4AF4-86ED-D1D939306CC3}" type="presParOf" srcId="{3595A38F-0D49-4E5C-A3AE-66A8BEF4BB20}" destId="{EE5953AF-F091-42F6-9218-39F22945CDC4}" srcOrd="4" destOrd="0" presId="urn:microsoft.com/office/officeart/2005/8/layout/hierarchy2"/>
    <dgm:cxn modelId="{A4FAAFBE-A450-478F-88C4-1E3856D71ADC}" type="presParOf" srcId="{EE5953AF-F091-42F6-9218-39F22945CDC4}" destId="{B90D65F4-5D8F-4D48-95B8-C5B1D057FDCB}" srcOrd="0" destOrd="0" presId="urn:microsoft.com/office/officeart/2005/8/layout/hierarchy2"/>
    <dgm:cxn modelId="{8D5FE1C2-C8DD-4102-BD21-984D1DD09A29}" type="presParOf" srcId="{3595A38F-0D49-4E5C-A3AE-66A8BEF4BB20}" destId="{AC440AAD-B103-4E71-A544-4D7B0C5185EA}" srcOrd="5" destOrd="0" presId="urn:microsoft.com/office/officeart/2005/8/layout/hierarchy2"/>
    <dgm:cxn modelId="{2FB6B244-E549-4FA9-AC22-C143F66B57FC}" type="presParOf" srcId="{AC440AAD-B103-4E71-A544-4D7B0C5185EA}" destId="{DBBC4C7D-E8DF-4CB7-A4CE-9EDB6A8E9E1C}" srcOrd="0" destOrd="0" presId="urn:microsoft.com/office/officeart/2005/8/layout/hierarchy2"/>
    <dgm:cxn modelId="{167A8A82-8826-411E-8DD9-65064FEF4E9E}" type="presParOf" srcId="{AC440AAD-B103-4E71-A544-4D7B0C5185EA}" destId="{5A1E480A-C2A2-424F-AF1D-A91D78FD642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F721F8D-C098-4BB2-ACE0-5CD1031CE750}" type="doc">
      <dgm:prSet loTypeId="urn:microsoft.com/office/officeart/2005/8/layout/hierarchy4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uk-UA"/>
        </a:p>
      </dgm:t>
    </dgm:pt>
    <dgm:pt modelId="{0BADE345-AE6B-4864-8EAF-31F8F7B5B6CE}">
      <dgm:prSet phldrT="[Текст]" custT="1"/>
      <dgm:spPr/>
      <dgm:t>
        <a:bodyPr/>
        <a:lstStyle/>
        <a:p>
          <a:r>
            <a:rPr lang="uk-UA" sz="1400" b="0" i="0" dirty="0" smtClean="0">
              <a:latin typeface="Georgia" pitchFamily="18" charset="0"/>
            </a:rPr>
            <a:t>Клітина</a:t>
          </a:r>
          <a:endParaRPr lang="uk-UA" sz="1400" b="0" i="0" dirty="0">
            <a:latin typeface="Georgia" pitchFamily="18" charset="0"/>
          </a:endParaRPr>
        </a:p>
      </dgm:t>
    </dgm:pt>
    <dgm:pt modelId="{52CA3446-6BFE-422B-B4A3-A5B650BC7BAB}" type="parTrans" cxnId="{1819BC2D-7611-41A5-ABB2-10B45F2EA976}">
      <dgm:prSet/>
      <dgm:spPr/>
      <dgm:t>
        <a:bodyPr/>
        <a:lstStyle/>
        <a:p>
          <a:endParaRPr lang="uk-UA"/>
        </a:p>
      </dgm:t>
    </dgm:pt>
    <dgm:pt modelId="{1DD9F983-F682-4B47-810F-998DFFD1987C}" type="sibTrans" cxnId="{1819BC2D-7611-41A5-ABB2-10B45F2EA976}">
      <dgm:prSet/>
      <dgm:spPr/>
      <dgm:t>
        <a:bodyPr/>
        <a:lstStyle/>
        <a:p>
          <a:endParaRPr lang="uk-UA"/>
        </a:p>
      </dgm:t>
    </dgm:pt>
    <dgm:pt modelId="{87F6AD09-D051-4A49-901A-11037B422FBD}">
      <dgm:prSet phldrT="[Текст]" custT="1"/>
      <dgm:spPr/>
      <dgm:t>
        <a:bodyPr/>
        <a:lstStyle/>
        <a:p>
          <a:r>
            <a:rPr lang="uk-UA" sz="1200" b="0" i="0" dirty="0" smtClean="0">
              <a:latin typeface="Georgia" pitchFamily="18" charset="0"/>
            </a:rPr>
            <a:t>ядро</a:t>
          </a:r>
          <a:endParaRPr lang="uk-UA" sz="1200" b="0" i="0" dirty="0">
            <a:latin typeface="Georgia" pitchFamily="18" charset="0"/>
          </a:endParaRPr>
        </a:p>
      </dgm:t>
    </dgm:pt>
    <dgm:pt modelId="{9C79D75E-E45E-42A7-BBA1-5D4AFCDD8D65}" type="parTrans" cxnId="{BF71CD80-D761-4929-9C89-B4E650382997}">
      <dgm:prSet/>
      <dgm:spPr/>
      <dgm:t>
        <a:bodyPr/>
        <a:lstStyle/>
        <a:p>
          <a:endParaRPr lang="uk-UA"/>
        </a:p>
      </dgm:t>
    </dgm:pt>
    <dgm:pt modelId="{FE716059-2F2F-4096-B3FF-B4A27BC7D3A8}" type="sibTrans" cxnId="{BF71CD80-D761-4929-9C89-B4E650382997}">
      <dgm:prSet/>
      <dgm:spPr/>
      <dgm:t>
        <a:bodyPr/>
        <a:lstStyle/>
        <a:p>
          <a:endParaRPr lang="uk-UA"/>
        </a:p>
      </dgm:t>
    </dgm:pt>
    <dgm:pt modelId="{7CD83DF8-85F6-4568-8F6C-38F7E423E666}">
      <dgm:prSet phldrT="[Текст]" custT="1"/>
      <dgm:spPr/>
      <dgm:t>
        <a:bodyPr/>
        <a:lstStyle/>
        <a:p>
          <a:r>
            <a:rPr lang="uk-UA" sz="1200" b="0" i="0" dirty="0" smtClean="0">
              <a:latin typeface="Georgia" pitchFamily="18" charset="0"/>
            </a:rPr>
            <a:t>Поверхневий апарат</a:t>
          </a:r>
          <a:endParaRPr lang="uk-UA" sz="1200" b="0" i="0" dirty="0">
            <a:latin typeface="Georgia" pitchFamily="18" charset="0"/>
          </a:endParaRPr>
        </a:p>
      </dgm:t>
    </dgm:pt>
    <dgm:pt modelId="{E207FD26-98CF-4F2C-A766-9C61C930251D}" type="sibTrans" cxnId="{8BC0509A-27AA-49DE-A468-6859CC46E3CA}">
      <dgm:prSet/>
      <dgm:spPr/>
      <dgm:t>
        <a:bodyPr/>
        <a:lstStyle/>
        <a:p>
          <a:endParaRPr lang="uk-UA"/>
        </a:p>
      </dgm:t>
    </dgm:pt>
    <dgm:pt modelId="{BAAB45DA-F325-466F-8029-EC12F66CE7C4}" type="parTrans" cxnId="{8BC0509A-27AA-49DE-A468-6859CC46E3CA}">
      <dgm:prSet/>
      <dgm:spPr/>
      <dgm:t>
        <a:bodyPr/>
        <a:lstStyle/>
        <a:p>
          <a:endParaRPr lang="uk-UA"/>
        </a:p>
      </dgm:t>
    </dgm:pt>
    <dgm:pt modelId="{89772822-FFD7-4668-BB19-4D5EA3A86F2C}">
      <dgm:prSet phldrT="[Текст]" custT="1"/>
      <dgm:spPr/>
      <dgm:t>
        <a:bodyPr/>
        <a:lstStyle/>
        <a:p>
          <a:r>
            <a:rPr lang="uk-UA" sz="1200" b="0" i="0" dirty="0" smtClean="0">
              <a:latin typeface="Georgia" pitchFamily="18" charset="0"/>
            </a:rPr>
            <a:t>Цитоплазма      з органелами</a:t>
          </a:r>
          <a:endParaRPr lang="uk-UA" sz="1200" b="0" i="0" dirty="0">
            <a:latin typeface="Georgia" pitchFamily="18" charset="0"/>
          </a:endParaRPr>
        </a:p>
      </dgm:t>
    </dgm:pt>
    <dgm:pt modelId="{00EAA072-8A69-4F65-93E9-B6CD1B70D809}" type="parTrans" cxnId="{70419CF3-76CB-42D6-BC18-2EEE54654F9F}">
      <dgm:prSet/>
      <dgm:spPr/>
      <dgm:t>
        <a:bodyPr/>
        <a:lstStyle/>
        <a:p>
          <a:endParaRPr lang="uk-UA"/>
        </a:p>
      </dgm:t>
    </dgm:pt>
    <dgm:pt modelId="{8D43043C-0C00-4A1D-A353-0722266DFA2C}" type="sibTrans" cxnId="{70419CF3-76CB-42D6-BC18-2EEE54654F9F}">
      <dgm:prSet/>
      <dgm:spPr/>
      <dgm:t>
        <a:bodyPr/>
        <a:lstStyle/>
        <a:p>
          <a:endParaRPr lang="uk-UA"/>
        </a:p>
      </dgm:t>
    </dgm:pt>
    <dgm:pt modelId="{CBE6BE5F-3658-4D87-B6AA-FB11DC6CA248}" type="pres">
      <dgm:prSet presAssocID="{8F721F8D-C098-4BB2-ACE0-5CD1031CE75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B628176-43B4-4BE4-B7AC-5D25BEABFB5C}" type="pres">
      <dgm:prSet presAssocID="{0BADE345-AE6B-4864-8EAF-31F8F7B5B6CE}" presName="vertOne" presStyleCnt="0"/>
      <dgm:spPr/>
      <dgm:t>
        <a:bodyPr/>
        <a:lstStyle/>
        <a:p>
          <a:endParaRPr lang="uk-UA"/>
        </a:p>
      </dgm:t>
    </dgm:pt>
    <dgm:pt modelId="{FDE86320-5532-4203-8405-FFCF41843464}" type="pres">
      <dgm:prSet presAssocID="{0BADE345-AE6B-4864-8EAF-31F8F7B5B6C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E42FCBE-A326-4F30-8860-AA47BD086BAC}" type="pres">
      <dgm:prSet presAssocID="{0BADE345-AE6B-4864-8EAF-31F8F7B5B6CE}" presName="parTransOne" presStyleCnt="0"/>
      <dgm:spPr/>
      <dgm:t>
        <a:bodyPr/>
        <a:lstStyle/>
        <a:p>
          <a:endParaRPr lang="uk-UA"/>
        </a:p>
      </dgm:t>
    </dgm:pt>
    <dgm:pt modelId="{2F0BEF62-DA10-4AB0-9BDB-8730D5A29C3D}" type="pres">
      <dgm:prSet presAssocID="{0BADE345-AE6B-4864-8EAF-31F8F7B5B6CE}" presName="horzOne" presStyleCnt="0"/>
      <dgm:spPr/>
      <dgm:t>
        <a:bodyPr/>
        <a:lstStyle/>
        <a:p>
          <a:endParaRPr lang="uk-UA"/>
        </a:p>
      </dgm:t>
    </dgm:pt>
    <dgm:pt modelId="{D648CC05-A736-40D0-8886-CD0BD9799DFF}" type="pres">
      <dgm:prSet presAssocID="{7CD83DF8-85F6-4568-8F6C-38F7E423E666}" presName="vertTwo" presStyleCnt="0"/>
      <dgm:spPr/>
      <dgm:t>
        <a:bodyPr/>
        <a:lstStyle/>
        <a:p>
          <a:endParaRPr lang="uk-UA"/>
        </a:p>
      </dgm:t>
    </dgm:pt>
    <dgm:pt modelId="{DBDE5384-8DEC-47DE-9166-C8FE92252EF6}" type="pres">
      <dgm:prSet presAssocID="{7CD83DF8-85F6-4568-8F6C-38F7E423E666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99FDD17-363F-4A83-87CE-7CA2802F4C53}" type="pres">
      <dgm:prSet presAssocID="{7CD83DF8-85F6-4568-8F6C-38F7E423E666}" presName="horzTwo" presStyleCnt="0"/>
      <dgm:spPr/>
      <dgm:t>
        <a:bodyPr/>
        <a:lstStyle/>
        <a:p>
          <a:endParaRPr lang="uk-UA"/>
        </a:p>
      </dgm:t>
    </dgm:pt>
    <dgm:pt modelId="{24B3C465-B93D-4507-8DF9-D54E2F123B98}" type="pres">
      <dgm:prSet presAssocID="{E207FD26-98CF-4F2C-A766-9C61C930251D}" presName="sibSpaceTwo" presStyleCnt="0"/>
      <dgm:spPr/>
      <dgm:t>
        <a:bodyPr/>
        <a:lstStyle/>
        <a:p>
          <a:endParaRPr lang="uk-UA"/>
        </a:p>
      </dgm:t>
    </dgm:pt>
    <dgm:pt modelId="{B8BA611E-3F27-4BCE-A557-7BFC532BFF8D}" type="pres">
      <dgm:prSet presAssocID="{87F6AD09-D051-4A49-901A-11037B422FBD}" presName="vertTwo" presStyleCnt="0"/>
      <dgm:spPr/>
      <dgm:t>
        <a:bodyPr/>
        <a:lstStyle/>
        <a:p>
          <a:endParaRPr lang="uk-UA"/>
        </a:p>
      </dgm:t>
    </dgm:pt>
    <dgm:pt modelId="{84C9BDE3-B9ED-46F0-9754-B09138F3689B}" type="pres">
      <dgm:prSet presAssocID="{87F6AD09-D051-4A49-901A-11037B422FBD}" presName="txTwo" presStyleLbl="node2" presStyleIdx="1" presStyleCnt="3" custLinFactNeighborX="181" custLinFactNeighborY="57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5A4E7CB-1213-42E6-BF92-402E10E87FB7}" type="pres">
      <dgm:prSet presAssocID="{87F6AD09-D051-4A49-901A-11037B422FBD}" presName="horzTwo" presStyleCnt="0"/>
      <dgm:spPr/>
      <dgm:t>
        <a:bodyPr/>
        <a:lstStyle/>
        <a:p>
          <a:endParaRPr lang="uk-UA"/>
        </a:p>
      </dgm:t>
    </dgm:pt>
    <dgm:pt modelId="{FE0F5E05-9655-4265-A51F-F1E7EED86321}" type="pres">
      <dgm:prSet presAssocID="{FE716059-2F2F-4096-B3FF-B4A27BC7D3A8}" presName="sibSpaceTwo" presStyleCnt="0"/>
      <dgm:spPr/>
      <dgm:t>
        <a:bodyPr/>
        <a:lstStyle/>
        <a:p>
          <a:endParaRPr lang="uk-UA"/>
        </a:p>
      </dgm:t>
    </dgm:pt>
    <dgm:pt modelId="{75409309-4A5D-4569-B36F-9D799E842D2C}" type="pres">
      <dgm:prSet presAssocID="{89772822-FFD7-4668-BB19-4D5EA3A86F2C}" presName="vertTwo" presStyleCnt="0"/>
      <dgm:spPr/>
      <dgm:t>
        <a:bodyPr/>
        <a:lstStyle/>
        <a:p>
          <a:endParaRPr lang="uk-UA"/>
        </a:p>
      </dgm:t>
    </dgm:pt>
    <dgm:pt modelId="{0B59895F-CCFA-40FA-852F-CD30F7853DEA}" type="pres">
      <dgm:prSet presAssocID="{89772822-FFD7-4668-BB19-4D5EA3A86F2C}" presName="txTwo" presStyleLbl="node2" presStyleIdx="2" presStyleCnt="3" custLinFactNeighborY="1894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0735D37-4EE7-496A-9359-D3E50690D3E3}" type="pres">
      <dgm:prSet presAssocID="{89772822-FFD7-4668-BB19-4D5EA3A86F2C}" presName="horzTwo" presStyleCnt="0"/>
      <dgm:spPr/>
      <dgm:t>
        <a:bodyPr/>
        <a:lstStyle/>
        <a:p>
          <a:endParaRPr lang="uk-UA"/>
        </a:p>
      </dgm:t>
    </dgm:pt>
  </dgm:ptLst>
  <dgm:cxnLst>
    <dgm:cxn modelId="{1C878550-E5A2-4E4F-9A99-BAC582A4110A}" type="presOf" srcId="{0BADE345-AE6B-4864-8EAF-31F8F7B5B6CE}" destId="{FDE86320-5532-4203-8405-FFCF41843464}" srcOrd="0" destOrd="0" presId="urn:microsoft.com/office/officeart/2005/8/layout/hierarchy4"/>
    <dgm:cxn modelId="{1819BC2D-7611-41A5-ABB2-10B45F2EA976}" srcId="{8F721F8D-C098-4BB2-ACE0-5CD1031CE750}" destId="{0BADE345-AE6B-4864-8EAF-31F8F7B5B6CE}" srcOrd="0" destOrd="0" parTransId="{52CA3446-6BFE-422B-B4A3-A5B650BC7BAB}" sibTransId="{1DD9F983-F682-4B47-810F-998DFFD1987C}"/>
    <dgm:cxn modelId="{B8000B54-FB29-4390-AC8F-46CAC921F296}" type="presOf" srcId="{8F721F8D-C098-4BB2-ACE0-5CD1031CE750}" destId="{CBE6BE5F-3658-4D87-B6AA-FB11DC6CA248}" srcOrd="0" destOrd="0" presId="urn:microsoft.com/office/officeart/2005/8/layout/hierarchy4"/>
    <dgm:cxn modelId="{BF71CD80-D761-4929-9C89-B4E650382997}" srcId="{0BADE345-AE6B-4864-8EAF-31F8F7B5B6CE}" destId="{87F6AD09-D051-4A49-901A-11037B422FBD}" srcOrd="1" destOrd="0" parTransId="{9C79D75E-E45E-42A7-BBA1-5D4AFCDD8D65}" sibTransId="{FE716059-2F2F-4096-B3FF-B4A27BC7D3A8}"/>
    <dgm:cxn modelId="{C905B14C-2803-4FC6-8683-2CA9F17CB627}" type="presOf" srcId="{87F6AD09-D051-4A49-901A-11037B422FBD}" destId="{84C9BDE3-B9ED-46F0-9754-B09138F3689B}" srcOrd="0" destOrd="0" presId="urn:microsoft.com/office/officeart/2005/8/layout/hierarchy4"/>
    <dgm:cxn modelId="{ACE53BAE-CD2A-4581-B29F-E49E939223EA}" type="presOf" srcId="{7CD83DF8-85F6-4568-8F6C-38F7E423E666}" destId="{DBDE5384-8DEC-47DE-9166-C8FE92252EF6}" srcOrd="0" destOrd="0" presId="urn:microsoft.com/office/officeart/2005/8/layout/hierarchy4"/>
    <dgm:cxn modelId="{70419CF3-76CB-42D6-BC18-2EEE54654F9F}" srcId="{0BADE345-AE6B-4864-8EAF-31F8F7B5B6CE}" destId="{89772822-FFD7-4668-BB19-4D5EA3A86F2C}" srcOrd="2" destOrd="0" parTransId="{00EAA072-8A69-4F65-93E9-B6CD1B70D809}" sibTransId="{8D43043C-0C00-4A1D-A353-0722266DFA2C}"/>
    <dgm:cxn modelId="{91407A65-2D7B-4061-9F7C-9C7DB4FE9118}" type="presOf" srcId="{89772822-FFD7-4668-BB19-4D5EA3A86F2C}" destId="{0B59895F-CCFA-40FA-852F-CD30F7853DEA}" srcOrd="0" destOrd="0" presId="urn:microsoft.com/office/officeart/2005/8/layout/hierarchy4"/>
    <dgm:cxn modelId="{8BC0509A-27AA-49DE-A468-6859CC46E3CA}" srcId="{0BADE345-AE6B-4864-8EAF-31F8F7B5B6CE}" destId="{7CD83DF8-85F6-4568-8F6C-38F7E423E666}" srcOrd="0" destOrd="0" parTransId="{BAAB45DA-F325-466F-8029-EC12F66CE7C4}" sibTransId="{E207FD26-98CF-4F2C-A766-9C61C930251D}"/>
    <dgm:cxn modelId="{BE7DB9F8-2A1B-4895-AD55-A4069517FA7A}" type="presParOf" srcId="{CBE6BE5F-3658-4D87-B6AA-FB11DC6CA248}" destId="{1B628176-43B4-4BE4-B7AC-5D25BEABFB5C}" srcOrd="0" destOrd="0" presId="urn:microsoft.com/office/officeart/2005/8/layout/hierarchy4"/>
    <dgm:cxn modelId="{0005474C-C9CA-4A7A-91A7-91DBD8C92B81}" type="presParOf" srcId="{1B628176-43B4-4BE4-B7AC-5D25BEABFB5C}" destId="{FDE86320-5532-4203-8405-FFCF41843464}" srcOrd="0" destOrd="0" presId="urn:microsoft.com/office/officeart/2005/8/layout/hierarchy4"/>
    <dgm:cxn modelId="{0275301B-326D-485A-8A9F-F042B32383C0}" type="presParOf" srcId="{1B628176-43B4-4BE4-B7AC-5D25BEABFB5C}" destId="{0E42FCBE-A326-4F30-8860-AA47BD086BAC}" srcOrd="1" destOrd="0" presId="urn:microsoft.com/office/officeart/2005/8/layout/hierarchy4"/>
    <dgm:cxn modelId="{FEFEC0CB-DE23-4945-A20B-90B42CDED1FE}" type="presParOf" srcId="{1B628176-43B4-4BE4-B7AC-5D25BEABFB5C}" destId="{2F0BEF62-DA10-4AB0-9BDB-8730D5A29C3D}" srcOrd="2" destOrd="0" presId="urn:microsoft.com/office/officeart/2005/8/layout/hierarchy4"/>
    <dgm:cxn modelId="{FB69A2ED-10B7-48EB-890E-F37D5C259D7F}" type="presParOf" srcId="{2F0BEF62-DA10-4AB0-9BDB-8730D5A29C3D}" destId="{D648CC05-A736-40D0-8886-CD0BD9799DFF}" srcOrd="0" destOrd="0" presId="urn:microsoft.com/office/officeart/2005/8/layout/hierarchy4"/>
    <dgm:cxn modelId="{A9133077-5892-4008-AC23-C5F7B77E7B1C}" type="presParOf" srcId="{D648CC05-A736-40D0-8886-CD0BD9799DFF}" destId="{DBDE5384-8DEC-47DE-9166-C8FE92252EF6}" srcOrd="0" destOrd="0" presId="urn:microsoft.com/office/officeart/2005/8/layout/hierarchy4"/>
    <dgm:cxn modelId="{FECFDECF-0DD7-42ED-90E2-02BBE582BD71}" type="presParOf" srcId="{D648CC05-A736-40D0-8886-CD0BD9799DFF}" destId="{B99FDD17-363F-4A83-87CE-7CA2802F4C53}" srcOrd="1" destOrd="0" presId="urn:microsoft.com/office/officeart/2005/8/layout/hierarchy4"/>
    <dgm:cxn modelId="{DD83C8A1-D469-43E5-BA61-FF79370A4142}" type="presParOf" srcId="{2F0BEF62-DA10-4AB0-9BDB-8730D5A29C3D}" destId="{24B3C465-B93D-4507-8DF9-D54E2F123B98}" srcOrd="1" destOrd="0" presId="urn:microsoft.com/office/officeart/2005/8/layout/hierarchy4"/>
    <dgm:cxn modelId="{4A2D2D74-E72A-4DAF-BC73-5CB9CECAA7CE}" type="presParOf" srcId="{2F0BEF62-DA10-4AB0-9BDB-8730D5A29C3D}" destId="{B8BA611E-3F27-4BCE-A557-7BFC532BFF8D}" srcOrd="2" destOrd="0" presId="urn:microsoft.com/office/officeart/2005/8/layout/hierarchy4"/>
    <dgm:cxn modelId="{B47B6DA3-B387-4508-B10A-A62C900D6DCC}" type="presParOf" srcId="{B8BA611E-3F27-4BCE-A557-7BFC532BFF8D}" destId="{84C9BDE3-B9ED-46F0-9754-B09138F3689B}" srcOrd="0" destOrd="0" presId="urn:microsoft.com/office/officeart/2005/8/layout/hierarchy4"/>
    <dgm:cxn modelId="{7FBF7EE9-C6A2-4A44-87A8-C62B001F5000}" type="presParOf" srcId="{B8BA611E-3F27-4BCE-A557-7BFC532BFF8D}" destId="{15A4E7CB-1213-42E6-BF92-402E10E87FB7}" srcOrd="1" destOrd="0" presId="urn:microsoft.com/office/officeart/2005/8/layout/hierarchy4"/>
    <dgm:cxn modelId="{0FFFB09E-DC44-4637-A016-BE889651E14C}" type="presParOf" srcId="{2F0BEF62-DA10-4AB0-9BDB-8730D5A29C3D}" destId="{FE0F5E05-9655-4265-A51F-F1E7EED86321}" srcOrd="3" destOrd="0" presId="urn:microsoft.com/office/officeart/2005/8/layout/hierarchy4"/>
    <dgm:cxn modelId="{94FF9D4D-0387-4D4C-9C2C-A5FAF8E4AEF2}" type="presParOf" srcId="{2F0BEF62-DA10-4AB0-9BDB-8730D5A29C3D}" destId="{75409309-4A5D-4569-B36F-9D799E842D2C}" srcOrd="4" destOrd="0" presId="urn:microsoft.com/office/officeart/2005/8/layout/hierarchy4"/>
    <dgm:cxn modelId="{D0D54661-E4B2-4D45-A8F4-E6EF0E36C84F}" type="presParOf" srcId="{75409309-4A5D-4569-B36F-9D799E842D2C}" destId="{0B59895F-CCFA-40FA-852F-CD30F7853DEA}" srcOrd="0" destOrd="0" presId="urn:microsoft.com/office/officeart/2005/8/layout/hierarchy4"/>
    <dgm:cxn modelId="{781A6B58-18DC-4513-8E44-03330A5983E6}" type="presParOf" srcId="{75409309-4A5D-4569-B36F-9D799E842D2C}" destId="{80735D37-4EE7-496A-9359-D3E50690D3E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86320-5532-4203-8405-FFCF41843464}">
      <dsp:nvSpPr>
        <dsp:cNvPr id="0" name=""/>
        <dsp:cNvSpPr/>
      </dsp:nvSpPr>
      <dsp:spPr>
        <a:xfrm>
          <a:off x="2413" y="463"/>
          <a:ext cx="6710345" cy="984714"/>
        </a:xfrm>
        <a:prstGeom prst="roundRect">
          <a:avLst>
            <a:gd name="adj" fmla="val 10000"/>
          </a:avLst>
        </a:prstGeom>
        <a:solidFill>
          <a:srgbClr val="D9E9FF"/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i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Клітина</a:t>
          </a:r>
          <a:endParaRPr lang="uk-UA" sz="4800" b="1" i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254" y="29304"/>
        <a:ext cx="6652663" cy="927032"/>
      </dsp:txXfrm>
    </dsp:sp>
    <dsp:sp modelId="{DBDE5384-8DEC-47DE-9166-C8FE92252EF6}">
      <dsp:nvSpPr>
        <dsp:cNvPr id="0" name=""/>
        <dsp:cNvSpPr/>
      </dsp:nvSpPr>
      <dsp:spPr>
        <a:xfrm>
          <a:off x="2413" y="1157962"/>
          <a:ext cx="2118164" cy="984714"/>
        </a:xfrm>
        <a:prstGeom prst="roundRect">
          <a:avLst>
            <a:gd name="adj" fmla="val 10000"/>
          </a:avLst>
        </a:prstGeom>
        <a:solidFill>
          <a:srgbClr val="D9E9FF"/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Поверхневий апарат</a:t>
          </a:r>
          <a:endParaRPr lang="uk-UA" sz="2400" b="1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254" y="1186803"/>
        <a:ext cx="2060482" cy="927032"/>
      </dsp:txXfrm>
    </dsp:sp>
    <dsp:sp modelId="{84C9BDE3-B9ED-46F0-9754-B09138F3689B}">
      <dsp:nvSpPr>
        <dsp:cNvPr id="0" name=""/>
        <dsp:cNvSpPr/>
      </dsp:nvSpPr>
      <dsp:spPr>
        <a:xfrm>
          <a:off x="2302337" y="1158425"/>
          <a:ext cx="2118164" cy="984714"/>
        </a:xfrm>
        <a:prstGeom prst="roundRect">
          <a:avLst>
            <a:gd name="adj" fmla="val 10000"/>
          </a:avLst>
        </a:prstGeom>
        <a:solidFill>
          <a:srgbClr val="D9E9FF"/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ядро</a:t>
          </a:r>
          <a:endParaRPr lang="uk-UA" sz="4000" b="1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31178" y="1187266"/>
        <a:ext cx="2060482" cy="927032"/>
      </dsp:txXfrm>
    </dsp:sp>
    <dsp:sp modelId="{0B59895F-CCFA-40FA-852F-CD30F7853DEA}">
      <dsp:nvSpPr>
        <dsp:cNvPr id="0" name=""/>
        <dsp:cNvSpPr/>
      </dsp:nvSpPr>
      <dsp:spPr>
        <a:xfrm>
          <a:off x="4594594" y="1157962"/>
          <a:ext cx="2118164" cy="984714"/>
        </a:xfrm>
        <a:prstGeom prst="roundRect">
          <a:avLst>
            <a:gd name="adj" fmla="val 10000"/>
          </a:avLst>
        </a:prstGeom>
        <a:solidFill>
          <a:srgbClr val="D9E9FF"/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Цитоплазма      з органелами</a:t>
          </a:r>
          <a:endParaRPr lang="uk-UA" sz="2400" b="1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23435" y="1186803"/>
        <a:ext cx="2060482" cy="9270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3365A-6543-49D8-8FBB-06846EBD47F1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5C289-928A-4403-8841-D73D9FEBD1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166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C289-928A-4403-8841-D73D9FEBD1E7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59ECC69-29B6-4CFB-B597-1E46563D67E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5F5761E-1E1B-41F2-83E5-C139AE09E7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971778" cy="453650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uk-UA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br>
              <a:rPr lang="uk-UA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Будова клітини на світлооптичному та електронному мікроскопічному рівнях. </a:t>
            </a:r>
            <a:b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lce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2285992"/>
            <a:ext cx="3868369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 descr="Chloroplastmovi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4143380"/>
            <a:ext cx="3208407" cy="2445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628" y="1357298"/>
            <a:ext cx="37147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цитоплазми характерний високий вміст води (близько 80 %).</a:t>
            </a:r>
          </a:p>
          <a:p>
            <a:pPr algn="just"/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Вона майже завжди перебуває в русі, поєднує всі клітинні структури і забезпечує їхню взаємодію. Під час руху цитоплазми переносяться поживні речовини, відбувається обмін речовин.</a:t>
            </a:r>
            <a:endParaRPr lang="uk-UA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214290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Цитоплазма</a:t>
            </a:r>
            <a:endParaRPr lang="uk-UA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714356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Цитоплазма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становить собою безбарвний в'язкий розчин органічних та неорганічних речовин, в якому перебувають різноманітні органели та включення.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1643050"/>
            <a:ext cx="1500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i="1" dirty="0" smtClean="0">
                <a:solidFill>
                  <a:srgbClr val="002060"/>
                </a:solidFill>
                <a:latin typeface="Georgia" pitchFamily="18" charset="0"/>
              </a:rPr>
              <a:t>цитоплазма</a:t>
            </a:r>
            <a:endParaRPr lang="uk-UA" sz="14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 bwMode="auto">
          <a:xfrm rot="5400000">
            <a:off x="2107389" y="2321711"/>
            <a:ext cx="928694" cy="285752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Прямая со стрелкой 10"/>
          <p:cNvCxnSpPr/>
          <p:nvPr/>
        </p:nvCxnSpPr>
        <p:spPr bwMode="auto">
          <a:xfrm rot="16200000" flipH="1">
            <a:off x="1785919" y="3143249"/>
            <a:ext cx="3214710" cy="928694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00100" y="2071678"/>
            <a:ext cx="400052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Звичайно клітина містить одне ядро кулястої, яйцеподібної, рідше іншої форми.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600" dirty="0" smtClean="0">
              <a:solidFill>
                <a:srgbClr val="002060"/>
              </a:solidFill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Зверху воно вкрито подвійною оболонкою</a:t>
            </a:r>
            <a:r>
              <a:rPr kumimoji="0" lang="uk-UA" sz="16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з порами, через які проходить обмін речовин між ядром і цитоплазмою.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600" dirty="0" smtClean="0">
              <a:solidFill>
                <a:srgbClr val="002060"/>
              </a:solidFill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Під оболонкою знаходиться ядерний сік, в якому розміщені одне або кілька ядерець і різні хімічні речовини.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Ядро регулює всі життєві процеси клітини, несе в собі генетичну інформацію.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2" y="35716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Georgia" pitchFamily="18" charset="0"/>
              </a:rPr>
              <a:t>Ядро</a:t>
            </a:r>
            <a:endParaRPr lang="uk-UA" sz="20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928670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600" b="1" i="1" dirty="0" smtClean="0">
                <a:solidFill>
                  <a:srgbClr val="002060"/>
                </a:solidFill>
                <a:latin typeface="Georgia" pitchFamily="18" charset="0"/>
              </a:rPr>
              <a:t>Ядро</a:t>
            </a:r>
            <a:r>
              <a:rPr lang="uk-UA" sz="1600" dirty="0" smtClean="0">
                <a:solidFill>
                  <a:srgbClr val="002060"/>
                </a:solidFill>
                <a:latin typeface="Georgia" pitchFamily="18" charset="0"/>
              </a:rPr>
              <a:t> – головна частина клітини.</a:t>
            </a:r>
            <a:r>
              <a:rPr lang="uk-UA" sz="1600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При видалені ядра в клітині порушуються життєві процеси і вона гине. </a:t>
            </a:r>
            <a:endParaRPr lang="uk-UA" sz="1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5857892"/>
            <a:ext cx="13227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i="1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ядерний сік</a:t>
            </a:r>
            <a:endParaRPr lang="uk-UA" sz="1400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43834" y="5857892"/>
            <a:ext cx="8531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i="1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ядерце</a:t>
            </a:r>
            <a:endParaRPr lang="uk-UA" sz="1400" b="1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000892" y="1928802"/>
            <a:ext cx="18453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i="1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ядерна оболонка</a:t>
            </a:r>
            <a:endParaRPr lang="uk-UA" sz="1400" b="1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1928802"/>
            <a:ext cx="6591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i="1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пора</a:t>
            </a:r>
            <a:endParaRPr lang="uk-UA" sz="1400" b="1" i="1" dirty="0"/>
          </a:p>
        </p:txBody>
      </p:sp>
      <p:pic>
        <p:nvPicPr>
          <p:cNvPr id="13" name="Рисунок 12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855" y="2643182"/>
            <a:ext cx="2805134" cy="2903864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 bwMode="auto">
          <a:xfrm rot="5400000">
            <a:off x="7465239" y="2393149"/>
            <a:ext cx="714380" cy="500066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Прямая со стрелкой 20"/>
          <p:cNvCxnSpPr/>
          <p:nvPr/>
        </p:nvCxnSpPr>
        <p:spPr bwMode="auto">
          <a:xfrm rot="16200000" flipH="1">
            <a:off x="6072198" y="2357430"/>
            <a:ext cx="1143008" cy="1000132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Прямая со стрелкой 22"/>
          <p:cNvCxnSpPr/>
          <p:nvPr/>
        </p:nvCxnSpPr>
        <p:spPr bwMode="auto">
          <a:xfrm rot="5400000" flipH="1" flipV="1">
            <a:off x="5822165" y="5179231"/>
            <a:ext cx="714380" cy="500066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Прямая со стрелкой 24"/>
          <p:cNvCxnSpPr/>
          <p:nvPr/>
        </p:nvCxnSpPr>
        <p:spPr bwMode="auto">
          <a:xfrm rot="16200000" flipV="1">
            <a:off x="6643702" y="4786322"/>
            <a:ext cx="1357322" cy="785818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26" name="Picture 2" descr="K:\биология\общая биология\клетка\анимация\nu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28604"/>
            <a:ext cx="7858180" cy="6005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928670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Органела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зазвичай вільноплаваюча в цитоплазмі частина клітини, яка виконує специфічну функцію.</a:t>
            </a:r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6182" y="214290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Органели</a:t>
            </a:r>
            <a:endParaRPr lang="uk-UA" sz="4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56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55" y="1643050"/>
            <a:ext cx="6477045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3786190"/>
            <a:ext cx="38576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Пластиди відповідають за фотосинтез, зберігання харчових запасів, подібних до крохмалю, і синтез багатьох класів молекул, наприклад жирних кислот.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uk-UA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Особливість пластид полягає в тому, що одні їх види можуть переходити в інші.</a:t>
            </a:r>
          </a:p>
        </p:txBody>
      </p:sp>
      <p:pic>
        <p:nvPicPr>
          <p:cNvPr id="6" name="Рисунок 5" descr="sfbox7x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1714488"/>
            <a:ext cx="5768782" cy="12858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00100" y="785794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Пластиди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органели, які властиві тільки рослинним клітинам.</a:t>
            </a:r>
          </a:p>
          <a:p>
            <a:pPr algn="just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Розрізняють три типи пластид: безколірні – лейкопласти, зелені – хлоропласти, забарвлені в жовті, помаранчеві та червоні кольори – хромопласти.</a:t>
            </a:r>
            <a:endParaRPr lang="uk-UA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0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Пластиди</a:t>
            </a:r>
            <a:endParaRPr lang="uk-UA" sz="4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00232" y="2928934"/>
            <a:ext cx="16785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лейкопласти</a:t>
            </a:r>
            <a:endParaRPr lang="uk-UA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2928934"/>
            <a:ext cx="16866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хлоропласти</a:t>
            </a:r>
            <a:endParaRPr lang="uk-UA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2906909"/>
            <a:ext cx="1721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хромопласти</a:t>
            </a:r>
            <a:endParaRPr lang="uk-UA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649px-Plant_cell_structure_no_text-2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433" y="3143248"/>
            <a:ext cx="4305567" cy="350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hloroplast_800x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857496"/>
            <a:ext cx="6643734" cy="3855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000100" y="571480"/>
            <a:ext cx="78581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Хлоропласти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(з грецького </a:t>
            </a:r>
            <a:r>
              <a:rPr lang="it-IT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chloros</a:t>
            </a:r>
            <a:r>
              <a:rPr lang="it-IT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зелений) — пластиди, що містять фотосинтезуючі пігменти — хлорофіли (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а, в, с, d, е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відповідають за фотосинтез. </a:t>
            </a:r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571612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Хлоропласти мають зелене забарвлення і складну внутрішню структуру. Мають вигляд двоопуклої рідше плоскоопуклої лінзи.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0"/>
            <a:ext cx="29674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Хлоропласти</a:t>
            </a:r>
            <a:endParaRPr lang="uk-UA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0801032_4027d668a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1" y="500042"/>
            <a:ext cx="7572427" cy="58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00100" y="857232"/>
            <a:ext cx="7572428" cy="707886"/>
          </a:xfrm>
          <a:prstGeom prst="rect">
            <a:avLst/>
          </a:prstGeom>
          <a:solidFill>
            <a:srgbClr val="D9E9FF"/>
          </a:solidFill>
        </p:spPr>
        <p:txBody>
          <a:bodyPr wrap="square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Хромопласти 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(з грецького </a:t>
            </a:r>
            <a:r>
              <a:rPr lang="it-IT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chromos</a:t>
            </a:r>
            <a:r>
              <a:rPr lang="it-IT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забарвлений)— пластиди, забарвлені в жовтий, червоний або помаранчевий колір. </a:t>
            </a:r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5286388"/>
            <a:ext cx="7572428" cy="1015663"/>
          </a:xfrm>
          <a:prstGeom prst="rect">
            <a:avLst/>
          </a:prstGeom>
          <a:solidFill>
            <a:srgbClr val="D9E9FF"/>
          </a:solidFill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Забарвлення хромопластів пов'язане з накопиченням в них кольорових пігментів – каротиноїдів. Форма хромопластів різна: куляста, тригранна, колоподібна, місяцеподібна.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0"/>
            <a:ext cx="30284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Хромопласти</a:t>
            </a:r>
            <a:endParaRPr lang="uk-UA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375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285728"/>
            <a:ext cx="6000792" cy="600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14480" y="6305156"/>
            <a:ext cx="69294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Хромопласти визначають забарвлення доспілих плодів. </a:t>
            </a:r>
            <a:endParaRPr lang="uk-UA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857232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Лейкопласти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(з грецького </a:t>
            </a:r>
            <a:r>
              <a:rPr lang="it-IT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еі</a:t>
            </a:r>
            <a:r>
              <a:rPr lang="it-IT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cos — 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білий), — незабарвлені пластиди, які як правило виконують функцію запасання речовин. </a:t>
            </a:r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14744" y="142852"/>
            <a:ext cx="2956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Лейкопласти</a:t>
            </a:r>
            <a:endParaRPr lang="uk-UA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amylopla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914" y="3286124"/>
            <a:ext cx="4317499" cy="309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000100" y="1714488"/>
            <a:ext cx="78581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Лейкопласти звичайні для клітин і органів, що не освітлюються сонцем (корені, кореневища, бульби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Там вони мають кулясту форму і концентруються біля ядра. </a:t>
            </a:r>
            <a:endParaRPr lang="uk-UA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250px-Potato_-_Amyloplast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582" y="3286124"/>
            <a:ext cx="3265822" cy="309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acuo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51" y="2000240"/>
            <a:ext cx="3410287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131_5162007162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500438"/>
            <a:ext cx="3786214" cy="30203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0100" y="714356"/>
            <a:ext cx="78581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Вакуолі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порожнини в протопласті, що відокремлені від цитоплазми одинарною мембраною – тонопластом. У молодих клітин вакуолі невеликі, але їх багато. </a:t>
            </a:r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0"/>
            <a:ext cx="22096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Вакуолі</a:t>
            </a:r>
            <a:r>
              <a:rPr lang="uk-UA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4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3786190"/>
            <a:ext cx="1577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вакуоля</a:t>
            </a:r>
            <a:endParaRPr lang="uk-UA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2857496"/>
            <a:ext cx="13722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тонопласт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1500174"/>
            <a:ext cx="41434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вакуолях міститься клітинний сік, що являє собою водяний розчин різних органічних і неорганічних речовин. </a:t>
            </a:r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57752" y="2857496"/>
            <a:ext cx="1651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клітинний сік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 bwMode="auto">
          <a:xfrm rot="5400000">
            <a:off x="7428726" y="3857628"/>
            <a:ext cx="1143802" cy="794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Прямая со стрелкой 14"/>
          <p:cNvCxnSpPr/>
          <p:nvPr/>
        </p:nvCxnSpPr>
        <p:spPr bwMode="auto">
          <a:xfrm>
            <a:off x="6429388" y="3214686"/>
            <a:ext cx="928694" cy="571504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4143380"/>
            <a:ext cx="78581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мірі старіння клітини вакуолі збільшуються, зливаються і зрештою утворюють одну велику вакуолю, що займає 70-90% об’єму і центральне положення в клітині. </a:t>
            </a:r>
          </a:p>
          <a:p>
            <a:pPr algn="just"/>
            <a:endParaRPr lang="uk-UA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Цитоплазма, ядро і інші органели клітини відтискуються вакуолею до стінок клітинної оболонки і займають постійне положення. </a:t>
            </a:r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369px-Phragmosome.sv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443666" y="-1657772"/>
            <a:ext cx="2946654" cy="7833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5851036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Завдання для учнів:</a:t>
            </a:r>
            <a:endParaRPr lang="ru-RU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857224" y="1643050"/>
            <a:ext cx="800105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Ознайомитися із будовою клітини; розглянути основні її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частини у   </a:t>
            </a:r>
            <a:r>
              <a:rPr lang="uk-UA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світловий мікроскоп.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Замалювати й запам’ятати назви частин клітини, їх взаємне розташування одна відносно одної.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Порівняти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будову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клітини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світлооптичному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електронному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рівнях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94" name="Rectangle 5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4414838" cy="1298575"/>
          </a:xfrm>
          <a:noFill/>
          <a:ln>
            <a:solidFill>
              <a:schemeClr val="tx1"/>
            </a:solidFill>
          </a:ln>
        </p:spPr>
        <p:txBody>
          <a:bodyPr anchor="b">
            <a:noAutofit/>
          </a:bodyPr>
          <a:lstStyle/>
          <a:p>
            <a:r>
              <a:rPr lang="uk-UA" sz="36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Будова </a:t>
            </a:r>
            <a:r>
              <a:rPr lang="uk-UA" sz="36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рослинної</a:t>
            </a:r>
            <a:br>
              <a:rPr lang="uk-UA" sz="36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sz="36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36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клітини</a:t>
            </a:r>
            <a:endParaRPr lang="ru-RU" sz="36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3352800" y="0"/>
          <a:ext cx="55626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5898" name="Picture 58" descr="2 0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295400"/>
            <a:ext cx="3921125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-05B-PlantCell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285728"/>
            <a:ext cx="4554857" cy="58300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357166"/>
            <a:ext cx="35719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Рослинна клітина характеризується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такими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особливостями: </a:t>
            </a:r>
          </a:p>
          <a:p>
            <a:pPr marL="342900" indent="-342900" algn="just"/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Наявність полісахаридної (целюлозної) оболонки; </a:t>
            </a:r>
          </a:p>
          <a:p>
            <a:pPr marL="342900" indent="-342900" algn="just">
              <a:buFont typeface="+mj-lt"/>
              <a:buAutoNum type="arabicPeriod"/>
            </a:pPr>
            <a:endParaRPr lang="uk-UA" sz="20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Наявність пластид у зв'язку з фототрофним 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способом </a:t>
            </a:r>
            <a: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живлення рослин;</a:t>
            </a:r>
          </a:p>
          <a:p>
            <a:pPr marL="342900" indent="-342900" algn="just">
              <a:buFont typeface="+mj-lt"/>
              <a:buAutoNum type="arabicPeriod"/>
            </a:pPr>
            <a:endParaRPr lang="uk-UA" sz="20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Наявність вакуолі, яка відіграє роль у підтриманні тургору.</a:t>
            </a:r>
          </a:p>
          <a:p>
            <a:pPr marL="342900" indent="-342900" algn="just">
              <a:buFont typeface="+mj-lt"/>
              <a:buAutoNum type="arabicPeriod"/>
            </a:pPr>
            <a:endParaRPr lang="en-US" sz="20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uk-UA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Запасання</a:t>
            </a:r>
            <a: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органічних речовин у вигляді крохмалю.</a:t>
            </a:r>
            <a:endParaRPr lang="uk-UA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67005"/>
            <a:ext cx="8643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Клітина – основна структурно-функціональна одиниця всіх живих організмів, елементарна (найпростіша) жива система, яка  здатна самостійно відновлюватися.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571736" y="1000108"/>
          <a:ext cx="400052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4282" y="2042592"/>
            <a:ext cx="87154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І. </a:t>
            </a:r>
            <a:r>
              <a:rPr lang="uk-UA" sz="1400" b="1" i="1" dirty="0" smtClean="0">
                <a:latin typeface="Times New Roman" pitchFamily="18" charset="0"/>
                <a:cs typeface="Times New Roman" pitchFamily="18" charset="0"/>
              </a:rPr>
              <a:t>Поверхневий апарат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клітини складається з клітинної стінки та тоненької клітинної мембрани.</a:t>
            </a:r>
            <a:r>
              <a:rPr lang="uk-UA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Крізь плазматичну мембрану та клітинну стінку відбувається обмін речовин між внутрішнім вмістом клітини та зовнішнім середовищем. Вони також захищають внутрішній вміст клітини. </a:t>
            </a:r>
          </a:p>
          <a:p>
            <a:pPr algn="just"/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ІІ. </a:t>
            </a:r>
            <a:r>
              <a:rPr lang="uk-UA" sz="1400" b="1" i="1" dirty="0" smtClean="0">
                <a:latin typeface="Times New Roman" pitchFamily="18" charset="0"/>
                <a:cs typeface="Times New Roman" pitchFamily="18" charset="0"/>
              </a:rPr>
              <a:t>Цитоплазма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становить собою безбарвний в'язкий розчин органічних та неорганічних речовин, в якому перебувають різноманітні органели та включення. Під час руху цитоплазми переносяться поживні речовини, відбувається обмін речовин.</a:t>
            </a:r>
            <a:r>
              <a:rPr lang="uk-UA" sz="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uk-UA" sz="1400" b="1" i="1" dirty="0" smtClean="0">
                <a:latin typeface="Times New Roman" pitchFamily="18" charset="0"/>
                <a:cs typeface="Times New Roman" pitchFamily="18" charset="0"/>
              </a:rPr>
              <a:t>Органела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– зазвичай вільноплаваюча в цитоплазмі частина клітини, яка виконує специфічну функцію.</a:t>
            </a:r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В клітині багато органел, але є такі, що притаманні тільки клітинам рослин:</a:t>
            </a:r>
          </a:p>
          <a:p>
            <a:pPr marL="228600" indent="-228600" algn="just">
              <a:buAutoNum type="arabicPeriod"/>
            </a:pPr>
            <a:r>
              <a:rPr lang="uk-UA" sz="1400" b="1" i="1" dirty="0" smtClean="0">
                <a:latin typeface="Times New Roman" pitchFamily="18" charset="0"/>
                <a:cs typeface="Times New Roman" pitchFamily="18" charset="0"/>
              </a:rPr>
              <a:t>Пластиди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– органели, які властиві тільки рослинним клітинам. Розрізняють три типи пластид: безколірні – лейкопласти, зелені – хлоропласти, забарвлені в жовті, помаранчеві та червоні кольори – хромопласти.</a:t>
            </a:r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 algn="just"/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        а)Хлоропласти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— пластиди, що містять фотосинтезуючі пігменти — хлорофіли (</a:t>
            </a:r>
            <a:r>
              <a:rPr lang="uk-UA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а, в, с, d, е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і відповідають за фотосинтез. </a:t>
            </a:r>
          </a:p>
          <a:p>
            <a:pPr algn="just"/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        б)Лейкопласти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— незабарвлені пластиди, які як правило виконують функцію запасання речовин. </a:t>
            </a:r>
          </a:p>
          <a:p>
            <a:pPr algn="just"/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        в)Хромопласти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— пластиди, забарвлені в жовтий, червоний або помаранчевий колір. Хромопласти визначають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забарвлення       осіннього листя, забарвлення пелюсток квітів, забарвлення доспілих плодів. </a:t>
            </a:r>
          </a:p>
          <a:p>
            <a:pPr algn="just"/>
            <a:r>
              <a:rPr lang="uk-UA" sz="1400" b="1" i="1" dirty="0" smtClean="0">
                <a:latin typeface="Times New Roman" pitchFamily="18" charset="0"/>
                <a:cs typeface="Times New Roman" pitchFamily="18" charset="0"/>
              </a:rPr>
              <a:t>2.   Вакуолі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– порожнини в протопласті, що відокремлені від цитоплазми одинарною мембраною – тонопластом. У молодих клітин вакуолі невеликі, але їх багато. У вакуолях міститься клітинний сік, що являє собою водяний розчин різних органічних і неорганічних речовин. </a:t>
            </a:r>
          </a:p>
          <a:p>
            <a:pPr algn="just"/>
            <a:endParaRPr lang="uk-UA" sz="1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ІІІ. </a:t>
            </a:r>
            <a:r>
              <a:rPr lang="uk-UA" sz="1400" b="1" i="1" dirty="0" smtClean="0">
                <a:latin typeface="Times New Roman" pitchFamily="18" charset="0"/>
                <a:cs typeface="Times New Roman" pitchFamily="18" charset="0"/>
              </a:rPr>
              <a:t>Ядро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– головна частина клітини.</a:t>
            </a:r>
            <a:r>
              <a:rPr lang="uk-UA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Ядро регулює всі життєві процеси клітини, несе в собі генетичну інформацію.</a:t>
            </a:r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812713"/>
            <a:ext cx="871543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Рослинна клітина характеризується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такими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особливостями: </a:t>
            </a:r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наявність полісахаридної (целюлозної) оболонки;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наявність пластид у зв'язку з фототрофним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способом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живлення рослин;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наявність вакуолі, яка відіграє роль у підтриманні тургору</a:t>
            </a:r>
            <a:r>
              <a:rPr lang="uk-UA" sz="1200" dirty="0" smtClean="0"/>
              <a:t>.</a:t>
            </a:r>
            <a:endParaRPr lang="uk-UA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143240" y="0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Висновки</a:t>
            </a:r>
            <a:endParaRPr lang="uk-UA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Клітини шкірочки цибулі при малому збільшенні мікроскопа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2249424"/>
            <a:ext cx="4114800" cy="355584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lvl="0" font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Шкірочка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луски цибулі складається з клітин.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 font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Клітини прозорі,витягнуті й щільно прилягають одна до одної.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70" name="Picture 2" descr="http://modernbiology.ru/micro/micr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76872"/>
            <a:ext cx="4032448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26289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142984"/>
            <a:ext cx="26003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1000108"/>
            <a:ext cx="25336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4286255"/>
            <a:ext cx="5715040" cy="1722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14546" y="4286256"/>
            <a:ext cx="114300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14480" y="2000240"/>
          <a:ext cx="6363337" cy="1500198"/>
        </p:xfrm>
        <a:graphic>
          <a:graphicData uri="http://schemas.openxmlformats.org/drawingml/2006/table">
            <a:tbl>
              <a:tblPr/>
              <a:tblGrid>
                <a:gridCol w="3181336"/>
                <a:gridCol w="3182001"/>
              </a:tblGrid>
              <a:tr h="9537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Calibri"/>
                          <a:cs typeface="Times New Roman"/>
                        </a:rPr>
                        <a:t>Органела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Calibri"/>
                          <a:cs typeface="Times New Roman"/>
                        </a:rPr>
                        <a:t>Функція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57422" y="1142984"/>
            <a:ext cx="49990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Органели та їх функції</a:t>
            </a:r>
            <a:endParaRPr kumimoji="0" lang="uk-UA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714348" y="500042"/>
            <a:ext cx="7620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Диктант « Будова </a:t>
            </a:r>
            <a:r>
              <a:rPr lang="ru-RU" sz="3200" b="1" kern="1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клітини</a:t>
            </a:r>
            <a:r>
              <a:rPr lang="ru-RU" sz="3200" b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»</a:t>
            </a:r>
            <a:endParaRPr lang="ru-RU" sz="3200" b="1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rial"/>
              <a:cs typeface="Arial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571612"/>
            <a:ext cx="638304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5008" y="1714488"/>
            <a:ext cx="1214446" cy="42862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1714488"/>
            <a:ext cx="121444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1643050"/>
            <a:ext cx="114300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2214554"/>
            <a:ext cx="185738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2857496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3714752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4143380"/>
            <a:ext cx="128588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4572008"/>
            <a:ext cx="1571636" cy="2857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28926" y="5072074"/>
            <a:ext cx="214314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00760" y="4929198"/>
            <a:ext cx="192882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10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1071546"/>
            <a:ext cx="778674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Органела, яка підтримує тиск усередині клітини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Органела, яка містить зелений пігмент     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Основна функція цієї органели – передача спадкової інформації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Розгалужена система тонких каналів               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Енергетична станція клітини                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Органели, які отримують речовини від ендоплазматичної сітки. </a:t>
            </a:r>
            <a:endParaRPr lang="uk-UA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Органели, на яких відбувається синтез білків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Завжди перебуває в русі, об’єднує всі клітинні структури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Тонка структура будь якої клітини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Структура, яка додає рослинній клітині міцності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  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496" y="214290"/>
            <a:ext cx="19888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Диктант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571480"/>
            <a:ext cx="8786874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4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схеми</a:t>
            </a:r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будови</a:t>
            </a:r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на</a:t>
            </a:r>
          </a:p>
          <a:p>
            <a:r>
              <a:rPr lang="ru-RU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електронно</a:t>
            </a:r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мікроскопічному</a:t>
            </a:r>
            <a:endParaRPr lang="ru-RU" sz="40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світлооптичному</a:t>
            </a:r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рівнях</a:t>
            </a:r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Порівняйте схеми. Установіть назви органел, яких не видно в світловий мікроскоп. Які органели ми можемо побачити лише в світловий мікроскоп. Сформулюйте висновок.</a:t>
            </a:r>
            <a:endParaRPr lang="ru-RU" sz="4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298" y="142852"/>
            <a:ext cx="48735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Завдання для учнів: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 descr="кл  об"/>
          <p:cNvSpPr>
            <a:spLocks noChangeArrowheads="1"/>
          </p:cNvSpPr>
          <p:nvPr/>
        </p:nvSpPr>
        <p:spPr bwMode="auto">
          <a:xfrm>
            <a:off x="4643438" y="1571612"/>
            <a:ext cx="3929090" cy="4048136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endParaRPr lang="ru-RU"/>
          </a:p>
        </p:txBody>
      </p:sp>
      <p:pic>
        <p:nvPicPr>
          <p:cNvPr id="3" name="Picture 2" descr="http://pti.kiev.ua/uploads/posts/2010-02/1265220647_kl-kir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28039" y="1572169"/>
            <a:ext cx="4883408" cy="28820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2"/>
          <a:srcRect t="-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28662" y="1428736"/>
          <a:ext cx="7643866" cy="1643074"/>
        </p:xfrm>
        <a:graphic>
          <a:graphicData uri="http://schemas.openxmlformats.org/drawingml/2006/table">
            <a:tbl>
              <a:tblPr/>
              <a:tblGrid>
                <a:gridCol w="2758389"/>
                <a:gridCol w="4885477"/>
              </a:tblGrid>
              <a:tr h="10180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Times New Roman"/>
                          <a:ea typeface="Times New Roman"/>
                          <a:cs typeface="Times New Roman"/>
                        </a:rPr>
                        <a:t>Органела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75" marR="53975" marT="53975" marB="539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За допомогою якого збільшувального приладу можна побачити?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75" marR="53975" marT="53975" marB="539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975" marR="53975" marT="53975" marB="539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975" marR="53975" marT="53975" marB="539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00298" y="428604"/>
            <a:ext cx="59293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Таблиця</a:t>
            </a:r>
            <a:r>
              <a:rPr kumimoji="0" lang="uk-UA" sz="3200" b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 Будова клітини»</a:t>
            </a:r>
            <a:endParaRPr kumimoji="0" lang="uk-UA" sz="44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3357562"/>
            <a:ext cx="750099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Висновок: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клітині за допомогою світлового мікроскопа можна побачити оболонку, цитоплазму, ядро, пластиди і вакуолі. Інші органели видно лише в електронному мікроскопі.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4" descr="C:\Users\Павленко\Ботаніка\Клітина\Будова клітини\ядро.jpg"/>
          <p:cNvSpPr>
            <a:spLocks noChangeArrowheads="1"/>
          </p:cNvSpPr>
          <p:nvPr/>
        </p:nvSpPr>
        <p:spPr bwMode="auto">
          <a:xfrm>
            <a:off x="1857356" y="1714488"/>
            <a:ext cx="5410200" cy="4495800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1219200" y="2057400"/>
            <a:ext cx="720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>
                <a:solidFill>
                  <a:srgbClr val="000066"/>
                </a:solidFill>
                <a:latin typeface="Arial" charset="0"/>
              </a:rPr>
              <a:t>ЕПС</a:t>
            </a:r>
            <a:endParaRPr lang="ru-RU" sz="2000" b="1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2971800" y="1600200"/>
            <a:ext cx="1831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solidFill>
                  <a:srgbClr val="000066"/>
                </a:solidFill>
                <a:latin typeface="Arial" charset="0"/>
              </a:rPr>
              <a:t>хлоропласти</a:t>
            </a:r>
            <a:endParaRPr lang="ru-RU" sz="2000" b="1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571472" y="4071942"/>
            <a:ext cx="1214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dirty="0">
                <a:solidFill>
                  <a:srgbClr val="000066"/>
                </a:solidFill>
                <a:latin typeface="Arial" charset="0"/>
              </a:rPr>
              <a:t>вакуоля</a:t>
            </a:r>
            <a:endParaRPr lang="ru-RU" sz="20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0487" name="Rectangle 8"/>
          <p:cNvSpPr>
            <a:spLocks noChangeArrowheads="1"/>
          </p:cNvSpPr>
          <p:nvPr/>
        </p:nvSpPr>
        <p:spPr bwMode="auto">
          <a:xfrm>
            <a:off x="1214414" y="5500702"/>
            <a:ext cx="137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dirty="0">
                <a:solidFill>
                  <a:srgbClr val="000066"/>
                </a:solidFill>
                <a:latin typeface="Arial" charset="0"/>
              </a:rPr>
              <a:t>пластиди</a:t>
            </a:r>
            <a:endParaRPr lang="ru-RU" sz="20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0488" name="Rectangle 9"/>
          <p:cNvSpPr>
            <a:spLocks noChangeArrowheads="1"/>
          </p:cNvSpPr>
          <p:nvPr/>
        </p:nvSpPr>
        <p:spPr bwMode="auto">
          <a:xfrm>
            <a:off x="4214810" y="6215082"/>
            <a:ext cx="1338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dirty="0" err="1">
                <a:solidFill>
                  <a:srgbClr val="000066"/>
                </a:solidFill>
                <a:latin typeface="Arial" charset="0"/>
              </a:rPr>
              <a:t>лізосоми</a:t>
            </a:r>
            <a:endParaRPr lang="ru-RU" sz="20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0489" name="Rectangle 10"/>
          <p:cNvSpPr>
            <a:spLocks noChangeArrowheads="1"/>
          </p:cNvSpPr>
          <p:nvPr/>
        </p:nvSpPr>
        <p:spPr bwMode="auto">
          <a:xfrm>
            <a:off x="7215206" y="5429264"/>
            <a:ext cx="1477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dirty="0">
                <a:solidFill>
                  <a:srgbClr val="000066"/>
                </a:solidFill>
                <a:latin typeface="Arial" charset="0"/>
              </a:rPr>
              <a:t>Комплекс </a:t>
            </a:r>
          </a:p>
          <a:p>
            <a:r>
              <a:rPr lang="uk-UA" sz="2000" b="1" dirty="0">
                <a:solidFill>
                  <a:srgbClr val="000066"/>
                </a:solidFill>
                <a:latin typeface="Arial" charset="0"/>
              </a:rPr>
              <a:t> Гольджі</a:t>
            </a:r>
            <a:endParaRPr lang="ru-RU" sz="20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0490" name="Rectangle 11"/>
          <p:cNvSpPr>
            <a:spLocks noChangeArrowheads="1"/>
          </p:cNvSpPr>
          <p:nvPr/>
        </p:nvSpPr>
        <p:spPr bwMode="auto">
          <a:xfrm>
            <a:off x="7072330" y="1643050"/>
            <a:ext cx="1462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dirty="0">
                <a:solidFill>
                  <a:srgbClr val="000066"/>
                </a:solidFill>
                <a:latin typeface="Arial" charset="0"/>
              </a:rPr>
              <a:t>оболонка </a:t>
            </a:r>
            <a:endParaRPr lang="ru-RU" sz="20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0491" name="Rectangle 12"/>
          <p:cNvSpPr>
            <a:spLocks noChangeArrowheads="1"/>
          </p:cNvSpPr>
          <p:nvPr/>
        </p:nvSpPr>
        <p:spPr bwMode="auto">
          <a:xfrm>
            <a:off x="7143768" y="2928934"/>
            <a:ext cx="1706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dirty="0">
                <a:solidFill>
                  <a:srgbClr val="000066"/>
                </a:solidFill>
                <a:latin typeface="Arial" charset="0"/>
              </a:rPr>
              <a:t>мітохондрія</a:t>
            </a:r>
            <a:endParaRPr lang="ru-RU" sz="20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0492" name="Rectangle 13"/>
          <p:cNvSpPr>
            <a:spLocks noChangeArrowheads="1"/>
          </p:cNvSpPr>
          <p:nvPr/>
        </p:nvSpPr>
        <p:spPr bwMode="auto">
          <a:xfrm>
            <a:off x="7358082" y="4572008"/>
            <a:ext cx="804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dirty="0">
                <a:solidFill>
                  <a:srgbClr val="000066"/>
                </a:solidFill>
                <a:latin typeface="Arial" charset="0"/>
              </a:rPr>
              <a:t>ядро</a:t>
            </a:r>
            <a:endParaRPr lang="ru-RU" sz="20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0493" name="WordArt 14"/>
          <p:cNvSpPr>
            <a:spLocks noChangeArrowheads="1" noChangeShapeType="1" noTextEdit="1"/>
          </p:cNvSpPr>
          <p:nvPr/>
        </p:nvSpPr>
        <p:spPr bwMode="auto">
          <a:xfrm>
            <a:off x="714348" y="785794"/>
            <a:ext cx="7620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00" b="1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5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" b="1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помилки</a:t>
            </a:r>
            <a:endParaRPr lang="ru-RU" sz="3200" b="1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4" name="Line 15"/>
          <p:cNvSpPr>
            <a:spLocks noChangeShapeType="1"/>
          </p:cNvSpPr>
          <p:nvPr/>
        </p:nvSpPr>
        <p:spPr bwMode="auto">
          <a:xfrm flipH="1" flipV="1">
            <a:off x="1752600" y="3505200"/>
            <a:ext cx="1676400" cy="15240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5" name="Rectangle 16"/>
          <p:cNvSpPr>
            <a:spLocks noChangeArrowheads="1"/>
          </p:cNvSpPr>
          <p:nvPr/>
        </p:nvSpPr>
        <p:spPr bwMode="auto">
          <a:xfrm>
            <a:off x="214282" y="3286124"/>
            <a:ext cx="1663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dirty="0">
                <a:solidFill>
                  <a:srgbClr val="000066"/>
                </a:solidFill>
                <a:latin typeface="Arial" charset="0"/>
              </a:rPr>
              <a:t>ядерний сік</a:t>
            </a:r>
            <a:endParaRPr lang="ru-RU" sz="20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0100" y="142852"/>
            <a:ext cx="34206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Додаткове завдання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745184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Домашнє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завдання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  <a:p>
            <a:pPr algn="ctr"/>
            <a:endParaRPr lang="uk-UA" sz="4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Опрацювати відповідний параграф</a:t>
            </a:r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00100" y="3000372"/>
            <a:ext cx="77153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ивчити записи в зошиті.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бажанням скласти твір - мініатюру : « Моя подорож клітиною».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642918"/>
            <a:ext cx="7251281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Джерела</a:t>
            </a:r>
            <a:r>
              <a:rPr lang="ru-RU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1600" b="1" cap="none" spc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 Навчальні програми для загальноосвітніх навчальних закладів:   Природознавство; Біологія. 5 – 9 класи.-К.:</a:t>
            </a:r>
            <a:r>
              <a:rPr lang="uk-UA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”Освіта”</a:t>
            </a:r>
            <a:r>
              <a:rPr lang="uk-UA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2013</a:t>
            </a:r>
            <a:endParaRPr lang="en-US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Календарне планування Біологія 6 клас, укладач: </a:t>
            </a:r>
            <a:r>
              <a:rPr lang="uk-UA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Опаренюк</a:t>
            </a:r>
            <a:r>
              <a:rPr lang="uk-UA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Г.А.</a:t>
            </a:r>
          </a:p>
          <a:p>
            <a:pPr marL="342900" indent="-342900">
              <a:buAutoNum type="arabicPeriod" startAt="3"/>
            </a:pPr>
            <a:r>
              <a:rPr lang="uk-UA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Біологія: </a:t>
            </a:r>
            <a:r>
              <a:rPr lang="uk-UA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Для 6 </a:t>
            </a:r>
            <a:r>
              <a:rPr lang="uk-UA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кл.загальноосвіт</a:t>
            </a:r>
            <a:r>
              <a:rPr lang="uk-UA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навч.закл</a:t>
            </a:r>
            <a:r>
              <a:rPr lang="uk-UA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./ І.Ю.</a:t>
            </a:r>
            <a:r>
              <a:rPr lang="uk-UA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Костіков</a:t>
            </a:r>
            <a:r>
              <a:rPr lang="uk-UA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та ін.-К.:Видавничий дім “ </a:t>
            </a:r>
            <a:r>
              <a:rPr lang="uk-UA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Освіта”</a:t>
            </a:r>
            <a:r>
              <a:rPr lang="uk-UA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2014.-256с.</a:t>
            </a:r>
          </a:p>
          <a:p>
            <a:pPr marL="342900" indent="-342900">
              <a:buAutoNum type="arabicPeriod" startAt="3"/>
            </a:pPr>
            <a:r>
              <a:rPr lang="uk-UA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Інтернет ресурси:</a:t>
            </a:r>
          </a:p>
          <a:p>
            <a:pPr algn="ctr"/>
            <a:endParaRPr lang="en-US" sz="16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800" b="1" cap="none" spc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cap="none" spc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142976" y="3429000"/>
            <a:ext cx="7358114" cy="2614618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00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www.krugosvet.ru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/</a:t>
            </a:r>
            <a:r>
              <a:rPr kumimoji="0" lang="ru-RU" sz="200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articles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/</a:t>
            </a:r>
            <a:endParaRPr kumimoji="0" lang="en-US" sz="200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az.lib.ru</a:t>
            </a: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www.college.ru/.../scientist/schleiden.html</a:t>
            </a: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www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hrono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info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/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biograf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/</a:t>
            </a: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bio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_</a:t>
            </a: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f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/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fleming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_</a:t>
            </a: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html</a:t>
            </a:r>
            <a:r>
              <a:rPr kumimoji="0" lang="ru-RU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00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Хронос</a:t>
            </a:r>
            <a:endParaRPr kumimoji="0" lang="ru-RU" sz="200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00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www.hist.msu.ru</a:t>
            </a:r>
            <a:endParaRPr kumimoji="0" lang="en-US" sz="200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molbiol.ru/forums/index.php</a:t>
            </a: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all-photo.ru/empire/index.ru.</a:t>
            </a:r>
            <a:endParaRPr kumimoji="0" lang="ru-RU" sz="200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071678"/>
            <a:ext cx="75009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ru-RU" sz="72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7200" b="1" cap="none" spc="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72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interesno.name/files/images/techno/mikrosk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571612"/>
            <a:ext cx="3024336" cy="469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57422" y="500042"/>
            <a:ext cx="5143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Підпишіть деталі мікроскопа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(робота на картках)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786050" y="1714488"/>
            <a:ext cx="285752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286116" y="2500306"/>
            <a:ext cx="285752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929058" y="3429000"/>
            <a:ext cx="285752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214414" y="3071810"/>
            <a:ext cx="142876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286248" y="4000504"/>
            <a:ext cx="285752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929058" y="4429132"/>
            <a:ext cx="285752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214810" y="5143512"/>
            <a:ext cx="285752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214414" y="4143380"/>
            <a:ext cx="107157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1285852" y="4286256"/>
            <a:ext cx="200026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Що ви спостерігали, дивлячись на м'якоть кавуна?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М'якоть каву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00174"/>
            <a:ext cx="5526567" cy="3684378"/>
          </a:xfrm>
          <a:prstGeom prst="rect">
            <a:avLst/>
          </a:prstGeom>
          <a:noFill/>
        </p:spPr>
      </p:pic>
      <p:sp>
        <p:nvSpPr>
          <p:cNvPr id="5" name="Rectangle 5" descr="C:\Users\Павленко\Ботаніка\Клітина\Сукупність клітин\1_6d1899.jpg"/>
          <p:cNvSpPr>
            <a:spLocks noChangeArrowheads="1"/>
          </p:cNvSpPr>
          <p:nvPr/>
        </p:nvSpPr>
        <p:spPr bwMode="auto">
          <a:xfrm>
            <a:off x="5929322" y="2357430"/>
            <a:ext cx="2667000" cy="3062288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Висновок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М’якоть плода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кавуна складається </a:t>
            </a: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з округлих клітин. Кожна клітина має тонку оболонку. Під оболонкою всередині клітини перебуває рідкий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уміст.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2857496"/>
            <a:ext cx="5794319" cy="3595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Схема 4"/>
          <p:cNvGraphicFramePr/>
          <p:nvPr/>
        </p:nvGraphicFramePr>
        <p:xfrm>
          <a:off x="1214414" y="142852"/>
          <a:ext cx="6715172" cy="2143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643570" y="3929066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i="1" dirty="0" smtClean="0">
                <a:solidFill>
                  <a:srgbClr val="002060"/>
                </a:solidFill>
                <a:latin typeface="Georgia" pitchFamily="18" charset="0"/>
              </a:rPr>
              <a:t>ядро</a:t>
            </a:r>
            <a:endParaRPr lang="uk-UA" sz="14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 bwMode="auto">
          <a:xfrm rot="10800000">
            <a:off x="4500562" y="3929066"/>
            <a:ext cx="1071570" cy="142876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Прямая со стрелкой 9"/>
          <p:cNvCxnSpPr/>
          <p:nvPr/>
        </p:nvCxnSpPr>
        <p:spPr bwMode="auto">
          <a:xfrm rot="10800000" flipV="1">
            <a:off x="4714876" y="4214818"/>
            <a:ext cx="1000132" cy="500066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Прямая со стрелкой 11"/>
          <p:cNvCxnSpPr/>
          <p:nvPr/>
        </p:nvCxnSpPr>
        <p:spPr bwMode="auto">
          <a:xfrm rot="5400000">
            <a:off x="4929190" y="4929198"/>
            <a:ext cx="1643074" cy="35719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2357422" y="5500702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i="1" dirty="0" smtClean="0">
                <a:solidFill>
                  <a:srgbClr val="002060"/>
                </a:solidFill>
                <a:latin typeface="Georgia" pitchFamily="18" charset="0"/>
              </a:rPr>
              <a:t>Поверхневий апарат</a:t>
            </a:r>
            <a:endParaRPr lang="uk-UA" sz="14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 bwMode="auto">
          <a:xfrm rot="5400000" flipH="1" flipV="1">
            <a:off x="2643174" y="4357694"/>
            <a:ext cx="1357322" cy="107157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Прямая со стрелкой 18"/>
          <p:cNvCxnSpPr>
            <a:stCxn id="13" idx="3"/>
          </p:cNvCxnSpPr>
          <p:nvPr/>
        </p:nvCxnSpPr>
        <p:spPr bwMode="auto">
          <a:xfrm>
            <a:off x="3857620" y="5762312"/>
            <a:ext cx="1143008" cy="238456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3857620" y="3214686"/>
            <a:ext cx="15716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i="1" dirty="0" smtClean="0">
                <a:solidFill>
                  <a:srgbClr val="002060"/>
                </a:solidFill>
                <a:latin typeface="Georgia" pitchFamily="18" charset="0"/>
              </a:rPr>
              <a:t>цитоплазма</a:t>
            </a:r>
            <a:endParaRPr lang="uk-UA" sz="14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cxnSp>
        <p:nvCxnSpPr>
          <p:cNvPr id="26" name="Прямая со стрелкой 25"/>
          <p:cNvCxnSpPr>
            <a:stCxn id="24" idx="3"/>
          </p:cNvCxnSpPr>
          <p:nvPr/>
        </p:nvCxnSpPr>
        <p:spPr bwMode="auto">
          <a:xfrm flipV="1">
            <a:off x="5429256" y="3357562"/>
            <a:ext cx="1143008" cy="11013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Прямая со стрелкой 27"/>
          <p:cNvCxnSpPr/>
          <p:nvPr/>
        </p:nvCxnSpPr>
        <p:spPr bwMode="auto">
          <a:xfrm rot="10800000">
            <a:off x="2714612" y="3357562"/>
            <a:ext cx="1000132" cy="1588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PlantCell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389" y="255052"/>
            <a:ext cx="5534875" cy="630541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6103103" y="4857760"/>
            <a:ext cx="3040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Поверхневий апарат</a:t>
            </a:r>
            <a:endParaRPr lang="uk-UA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14942" y="121442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ядро</a:t>
            </a:r>
            <a:endParaRPr lang="uk-UA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29322" y="1928802"/>
            <a:ext cx="31852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Цитоплазма з органелами</a:t>
            </a:r>
            <a:endParaRPr lang="uk-UA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 bwMode="auto">
          <a:xfrm rot="10800000">
            <a:off x="4929190" y="5000636"/>
            <a:ext cx="1357322" cy="1588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Прямая со стрелкой 23"/>
          <p:cNvCxnSpPr/>
          <p:nvPr/>
        </p:nvCxnSpPr>
        <p:spPr bwMode="auto">
          <a:xfrm rot="10800000">
            <a:off x="5643570" y="4071942"/>
            <a:ext cx="1500198" cy="71438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Прямая со стрелкой 27"/>
          <p:cNvCxnSpPr>
            <a:stCxn id="20" idx="1"/>
          </p:cNvCxnSpPr>
          <p:nvPr/>
        </p:nvCxnSpPr>
        <p:spPr bwMode="auto">
          <a:xfrm rot="10800000">
            <a:off x="4429124" y="2071685"/>
            <a:ext cx="1500198" cy="57173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Прямая со стрелкой 31"/>
          <p:cNvCxnSpPr/>
          <p:nvPr/>
        </p:nvCxnSpPr>
        <p:spPr bwMode="auto">
          <a:xfrm rot="10800000">
            <a:off x="3214678" y="1428736"/>
            <a:ext cx="1857388" cy="1588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4-05B-PlantCell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651" y="428604"/>
            <a:ext cx="3717412" cy="46580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43570" y="521495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мембрана</a:t>
            </a:r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50" y="5786454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клітинна оболонка (клітинна стінка)</a:t>
            </a:r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>
            <a:stCxn id="6" idx="0"/>
          </p:cNvCxnSpPr>
          <p:nvPr/>
        </p:nvCxnSpPr>
        <p:spPr bwMode="auto">
          <a:xfrm rot="5400000" flipH="1" flipV="1">
            <a:off x="6787372" y="5143512"/>
            <a:ext cx="1285090" cy="794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7858148" y="528638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пори</a:t>
            </a:r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 bwMode="auto">
          <a:xfrm rot="5400000" flipH="1" flipV="1">
            <a:off x="7608115" y="4393413"/>
            <a:ext cx="1571636" cy="214314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Прямая со стрелкой 31"/>
          <p:cNvCxnSpPr/>
          <p:nvPr/>
        </p:nvCxnSpPr>
        <p:spPr bwMode="auto">
          <a:xfrm rot="16200000" flipV="1">
            <a:off x="7608115" y="4750603"/>
            <a:ext cx="928694" cy="142876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Прямая со стрелкой 35"/>
          <p:cNvCxnSpPr/>
          <p:nvPr/>
        </p:nvCxnSpPr>
        <p:spPr bwMode="auto">
          <a:xfrm rot="5400000" flipH="1" flipV="1">
            <a:off x="6000760" y="4643446"/>
            <a:ext cx="1143008" cy="1588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1000100" y="214290"/>
            <a:ext cx="4357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Поверхневий апарат</a:t>
            </a:r>
            <a:endParaRPr lang="uk-UA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000100" y="1857364"/>
            <a:ext cx="42862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Плазматична мембрана безпосередньо оточує цитоплазму клітини.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Клітинна стінка розташована над плазматичною мембраною і складається переважно з целюлози. Клітинна стінка часто щільна, а тому підтримує форму клітини. </a:t>
            </a:r>
          </a:p>
          <a:p>
            <a:pPr algn="just"/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багатоклітинних рослин в оболонках клітин є мікроскопічні пори. Через них цитоплазма однієї клітини сполучається з цитоплазмою іншої.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5715016"/>
            <a:ext cx="46434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Наявність клітинної оболонки – характерна особливість рослинної клітини. </a:t>
            </a:r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812053"/>
            <a:ext cx="4286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Поверхневий апарат клітини складається з клітинної стінки та тоненької клітинної мембрани.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297</TotalTime>
  <Words>1390</Words>
  <Application>Microsoft Office PowerPoint</Application>
  <PresentationFormat>Экран (4:3)</PresentationFormat>
  <Paragraphs>210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Солнцестояние</vt:lpstr>
      <vt:lpstr>  Урок 3  Тема: Будова клітини на світлооптичному та електронному мікроскопічному рівнях.    </vt:lpstr>
      <vt:lpstr>Завдання для учнів:</vt:lpstr>
      <vt:lpstr>Презентация PowerPoint</vt:lpstr>
      <vt:lpstr>Презентация PowerPoint</vt:lpstr>
      <vt:lpstr>Що ви спостерігали, дивлячись на м'якоть кавуна?</vt:lpstr>
      <vt:lpstr>Висновок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Будова рослинної  клітини</vt:lpstr>
      <vt:lpstr>Презентация PowerPoint</vt:lpstr>
      <vt:lpstr>Презентация PowerPoint</vt:lpstr>
      <vt:lpstr>Клітини шкірочки цибулі при малому збільшенні мікроскопа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geograf</cp:lastModifiedBy>
  <cp:revision>41</cp:revision>
  <dcterms:created xsi:type="dcterms:W3CDTF">2015-06-01T16:47:15Z</dcterms:created>
  <dcterms:modified xsi:type="dcterms:W3CDTF">2015-09-14T11:08:27Z</dcterms:modified>
</cp:coreProperties>
</file>