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92257C-90EE-4212-84A0-D178394FB422}" type="datetimeFigureOut">
              <a:rPr lang="ru-RU" smtClean="0"/>
              <a:t>14.08.2015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F2CE6A-B3AF-46C1-AD72-E10FE313B1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92257C-90EE-4212-84A0-D178394FB422}" type="datetimeFigureOut">
              <a:rPr lang="ru-RU" smtClean="0"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F2CE6A-B3AF-46C1-AD72-E10FE313B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92257C-90EE-4212-84A0-D178394FB422}" type="datetimeFigureOut">
              <a:rPr lang="ru-RU" smtClean="0"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F2CE6A-B3AF-46C1-AD72-E10FE313B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92257C-90EE-4212-84A0-D178394FB422}" type="datetimeFigureOut">
              <a:rPr lang="ru-RU" smtClean="0"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F2CE6A-B3AF-46C1-AD72-E10FE313B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92257C-90EE-4212-84A0-D178394FB422}" type="datetimeFigureOut">
              <a:rPr lang="ru-RU" smtClean="0"/>
              <a:t>14.08.2015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F2CE6A-B3AF-46C1-AD72-E10FE313B17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92257C-90EE-4212-84A0-D178394FB422}" type="datetimeFigureOut">
              <a:rPr lang="ru-RU" smtClean="0"/>
              <a:t>14.08.2015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F2CE6A-B3AF-46C1-AD72-E10FE313B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92257C-90EE-4212-84A0-D178394FB422}" type="datetimeFigureOut">
              <a:rPr lang="ru-RU" smtClean="0"/>
              <a:t>14.08.2015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F2CE6A-B3AF-46C1-AD72-E10FE313B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92257C-90EE-4212-84A0-D178394FB422}" type="datetimeFigureOut">
              <a:rPr lang="ru-RU" smtClean="0"/>
              <a:t>14.08.2015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F2CE6A-B3AF-46C1-AD72-E10FE313B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92257C-90EE-4212-84A0-D178394FB422}" type="datetimeFigureOut">
              <a:rPr lang="ru-RU" smtClean="0"/>
              <a:t>14.08.2015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F2CE6A-B3AF-46C1-AD72-E10FE313B174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92257C-90EE-4212-84A0-D178394FB422}" type="datetimeFigureOut">
              <a:rPr lang="ru-RU" smtClean="0"/>
              <a:t>14.08.2015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F2CE6A-B3AF-46C1-AD72-E10FE313B1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92257C-90EE-4212-84A0-D178394FB422}" type="datetimeFigureOut">
              <a:rPr lang="ru-RU" smtClean="0"/>
              <a:t>14.08.2015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F2CE6A-B3AF-46C1-AD72-E10FE313B1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592257C-90EE-4212-84A0-D178394FB422}" type="datetimeFigureOut">
              <a:rPr lang="ru-RU" smtClean="0"/>
              <a:t>14.08.2015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F2CE6A-B3AF-46C1-AD72-E10FE313B17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uk-UA" dirty="0" smtClean="0"/>
              <a:t>Урок №4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492896"/>
            <a:ext cx="7406640" cy="1752600"/>
          </a:xfrm>
        </p:spPr>
        <p:txBody>
          <a:bodyPr/>
          <a:lstStyle/>
          <a:p>
            <a:r>
              <a:rPr lang="uk-UA" sz="3600" b="1" dirty="0" smtClean="0"/>
              <a:t>Тема: </a:t>
            </a:r>
            <a:r>
              <a:rPr lang="uk-UA" sz="3600" dirty="0"/>
              <a:t>Науки, що вивчають життя. Методи вивчення організмів.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593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Доведи!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lvl="0" indent="0">
              <a:buNone/>
            </a:pPr>
            <a:r>
              <a:rPr lang="uk-UA" dirty="0" smtClean="0"/>
              <a:t> … що </a:t>
            </a:r>
            <a:r>
              <a:rPr lang="uk-UA" dirty="0"/>
              <a:t>без знань з біології було б неможливо здобути </a:t>
            </a:r>
            <a:r>
              <a:rPr lang="uk-UA" dirty="0" smtClean="0"/>
              <a:t>професію</a:t>
            </a:r>
            <a:endParaRPr lang="ru-RU" dirty="0"/>
          </a:p>
          <a:p>
            <a:pPr marL="82296" indent="0"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6237312"/>
            <a:ext cx="1386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лісника</a:t>
            </a:r>
            <a:endParaRPr lang="ru-RU" sz="28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3"/>
          <a:stretch/>
        </p:blipFill>
        <p:spPr bwMode="auto">
          <a:xfrm>
            <a:off x="2706053" y="2708920"/>
            <a:ext cx="5118811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5" descr="Результат пошуку зображень за запитом &quot;лісник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31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Доведи!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lvl="0" indent="0">
              <a:buNone/>
            </a:pPr>
            <a:r>
              <a:rPr lang="uk-UA" dirty="0" smtClean="0"/>
              <a:t> … що </a:t>
            </a:r>
            <a:r>
              <a:rPr lang="uk-UA" dirty="0"/>
              <a:t>без знань з біології було б неможливо здобути </a:t>
            </a:r>
            <a:r>
              <a:rPr lang="uk-UA" dirty="0" smtClean="0"/>
              <a:t>професію</a:t>
            </a:r>
            <a:endParaRPr lang="ru-RU" dirty="0"/>
          </a:p>
          <a:p>
            <a:pPr marL="82296" indent="0"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6237312"/>
            <a:ext cx="16161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фермера</a:t>
            </a:r>
            <a:endParaRPr lang="ru-RU" sz="28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505073"/>
            <a:ext cx="4694326" cy="351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169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/>
              <a:t>параграф у підручнику опрацювати</a:t>
            </a:r>
            <a:endParaRPr lang="ru-RU" dirty="0"/>
          </a:p>
          <a:p>
            <a:pPr lvl="0"/>
            <a:r>
              <a:rPr lang="uk-UA" dirty="0"/>
              <a:t>вивчити нові терміни та їх визначення</a:t>
            </a:r>
            <a:endParaRPr lang="ru-RU" dirty="0"/>
          </a:p>
          <a:p>
            <a:pPr lvl="0"/>
            <a:r>
              <a:rPr lang="uk-UA" dirty="0"/>
              <a:t>з допомогою батьків написати розповідь «Значення біології у повсякденному житті» (за бажанням)</a:t>
            </a:r>
            <a:endParaRPr lang="ru-RU" dirty="0"/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419600"/>
            <a:ext cx="230505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41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88640"/>
            <a:ext cx="7498080" cy="2448272"/>
          </a:xfrm>
        </p:spPr>
        <p:txBody>
          <a:bodyPr/>
          <a:lstStyle/>
          <a:p>
            <a:pPr marL="82296" indent="0">
              <a:buNone/>
            </a:pPr>
            <a:r>
              <a:rPr lang="uk-UA" dirty="0"/>
              <a:t>Уявіть себе біологом-дослідником. Як би ви вивчали бактерію? рослину? тварину? Чи будуть відрізнятися методи, якими ви скористаєтеся?</a:t>
            </a:r>
            <a:endParaRPr lang="ru-RU" dirty="0"/>
          </a:p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852936"/>
            <a:ext cx="4022725" cy="2682875"/>
          </a:xfrm>
        </p:spPr>
      </p:pic>
    </p:spTree>
    <p:extLst>
      <p:ext uri="{BB962C8B-B14F-4D97-AF65-F5344CB8AC3E}">
        <p14:creationId xmlns:p14="http://schemas.microsoft.com/office/powerpoint/2010/main" val="175293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Завдання уроку: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/>
              <a:t>Вивчити основні науки, що вивчають життя; </a:t>
            </a:r>
            <a:endParaRPr lang="ru-RU" dirty="0"/>
          </a:p>
          <a:p>
            <a:pPr lvl="0"/>
            <a:r>
              <a:rPr lang="uk-UA" dirty="0"/>
              <a:t>Ознайомитися з методами вивчення організмів; </a:t>
            </a:r>
            <a:endParaRPr lang="ru-RU" dirty="0"/>
          </a:p>
          <a:p>
            <a:pPr lvl="0"/>
            <a:r>
              <a:rPr lang="uk-UA" dirty="0"/>
              <a:t>З</a:t>
            </a:r>
            <a:r>
              <a:rPr lang="ru-RU" dirty="0"/>
              <a:t>’</a:t>
            </a:r>
            <a:r>
              <a:rPr lang="uk-UA" dirty="0"/>
              <a:t>ясувати значення біологічних знань у діяльності людини.</a:t>
            </a:r>
            <a:endParaRPr lang="ru-RU" dirty="0"/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49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Науки, що вивчають життя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048" y="1484784"/>
            <a:ext cx="3734624" cy="4431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1916832"/>
            <a:ext cx="1374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ботаніка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475656" y="3933056"/>
            <a:ext cx="13520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зоологія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243461" y="1916832"/>
            <a:ext cx="1468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мікологія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947546" y="4178846"/>
            <a:ext cx="2060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мікробіологія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499992" y="6196662"/>
            <a:ext cx="13469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екологія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1954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Продовж речення: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/>
              <a:t>Наука, що вивчає живу природу…</a:t>
            </a:r>
            <a:endParaRPr lang="ru-RU" dirty="0"/>
          </a:p>
          <a:p>
            <a:pPr lvl="0"/>
            <a:r>
              <a:rPr lang="uk-UA" dirty="0"/>
              <a:t>Наука про тварин…</a:t>
            </a:r>
            <a:endParaRPr lang="ru-RU" dirty="0"/>
          </a:p>
          <a:p>
            <a:pPr lvl="0"/>
            <a:r>
              <a:rPr lang="uk-UA" dirty="0"/>
              <a:t>Наука про рослини…</a:t>
            </a:r>
            <a:endParaRPr lang="ru-RU" dirty="0"/>
          </a:p>
          <a:p>
            <a:pPr lvl="0"/>
            <a:r>
              <a:rPr lang="uk-UA" dirty="0"/>
              <a:t>Мікологія вивчає…</a:t>
            </a:r>
            <a:endParaRPr lang="ru-RU" dirty="0"/>
          </a:p>
          <a:p>
            <a:pPr lvl="0"/>
            <a:r>
              <a:rPr lang="uk-UA" dirty="0"/>
              <a:t>Наука про мікроорганізми…</a:t>
            </a:r>
            <a:endParaRPr lang="ru-RU" dirty="0"/>
          </a:p>
          <a:p>
            <a:pPr lvl="0"/>
            <a:r>
              <a:rPr lang="uk-UA" dirty="0"/>
              <a:t>Взаємодію організмів з середовищем вивчає </a:t>
            </a:r>
            <a:r>
              <a:rPr lang="uk-UA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17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Пригадаємо разом: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/>
              <a:t>Які галузі біології ви вже знаєте?</a:t>
            </a:r>
            <a:endParaRPr lang="ru-RU" dirty="0"/>
          </a:p>
          <a:p>
            <a:r>
              <a:rPr lang="uk-UA" dirty="0" smtClean="0"/>
              <a:t>З </a:t>
            </a:r>
            <a:r>
              <a:rPr lang="uk-UA" dirty="0"/>
              <a:t>якою метою можна використати метод порівняння?</a:t>
            </a:r>
            <a:endParaRPr lang="ru-RU" dirty="0"/>
          </a:p>
          <a:p>
            <a:r>
              <a:rPr lang="uk-UA" dirty="0" smtClean="0"/>
              <a:t> </a:t>
            </a:r>
            <a:r>
              <a:rPr lang="uk-UA" dirty="0"/>
              <a:t>З якою метою здійснюють спостереження?</a:t>
            </a:r>
            <a:endParaRPr lang="ru-RU" dirty="0"/>
          </a:p>
          <a:p>
            <a:r>
              <a:rPr lang="uk-UA" dirty="0" smtClean="0"/>
              <a:t> </a:t>
            </a:r>
            <a:r>
              <a:rPr lang="uk-UA" dirty="0"/>
              <a:t>Яке значення для людини мають біологічні знання?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11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Поміркуй!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82296" lvl="0" indent="0">
              <a:buNone/>
            </a:pPr>
            <a:r>
              <a:rPr lang="uk-UA" dirty="0"/>
              <a:t>Розподіліть наведені приклади до відповідних методів біологічних досліджень:</a:t>
            </a:r>
            <a:endParaRPr lang="ru-RU" dirty="0"/>
          </a:p>
          <a:p>
            <a:pPr lvl="0"/>
            <a:r>
              <a:rPr lang="uk-UA" b="1" dirty="0"/>
              <a:t>Спостереження</a:t>
            </a:r>
            <a:endParaRPr lang="ru-RU" b="1" dirty="0"/>
          </a:p>
          <a:p>
            <a:pPr lvl="0"/>
            <a:r>
              <a:rPr lang="uk-UA" b="1" dirty="0"/>
              <a:t>Опис</a:t>
            </a:r>
            <a:endParaRPr lang="ru-RU" b="1" dirty="0"/>
          </a:p>
          <a:p>
            <a:pPr lvl="0"/>
            <a:r>
              <a:rPr lang="uk-UA" b="1" dirty="0"/>
              <a:t>Порівняння</a:t>
            </a:r>
            <a:endParaRPr lang="ru-RU" b="1" dirty="0"/>
          </a:p>
          <a:p>
            <a:pPr lvl="0"/>
            <a:r>
              <a:rPr lang="uk-UA" b="1" dirty="0"/>
              <a:t>Експеримент</a:t>
            </a:r>
            <a:endParaRPr lang="ru-RU" b="1" dirty="0"/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338" y="260648"/>
            <a:ext cx="2352675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766673" y="1817082"/>
            <a:ext cx="1377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Політ птаха</a:t>
            </a:r>
            <a:endParaRPr lang="ru-RU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20688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317337" y="2001748"/>
            <a:ext cx="1613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Будова квітки</a:t>
            </a:r>
            <a:endParaRPr lang="ru-RU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145" y="1452987"/>
            <a:ext cx="3573254" cy="1687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48338" y="1499509"/>
            <a:ext cx="2366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Проростання насіння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397" y="1878680"/>
            <a:ext cx="3011067" cy="3011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852206" y="4674341"/>
            <a:ext cx="3361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Залежність дихання від вмісту </a:t>
            </a:r>
          </a:p>
          <a:p>
            <a:r>
              <a:rPr lang="uk-UA" b="1" dirty="0"/>
              <a:t>в</a:t>
            </a:r>
            <a:r>
              <a:rPr lang="uk-UA" b="1" dirty="0" smtClean="0"/>
              <a:t>углекислого газу</a:t>
            </a:r>
            <a:endParaRPr lang="ru-RU" b="1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899" y="2749680"/>
            <a:ext cx="3177658" cy="2544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846716" y="5294338"/>
            <a:ext cx="3211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Спільні риси плодів полуниці </a:t>
            </a:r>
          </a:p>
          <a:p>
            <a:r>
              <a:rPr lang="uk-UA" b="1" dirty="0" smtClean="0"/>
              <a:t>та малини</a:t>
            </a:r>
            <a:endParaRPr lang="ru-RU" b="1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" b="6593"/>
          <a:stretch/>
        </p:blipFill>
        <p:spPr bwMode="auto">
          <a:xfrm>
            <a:off x="5577033" y="3591566"/>
            <a:ext cx="3481524" cy="257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880899" y="6021288"/>
            <a:ext cx="2903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Рух поживних речовин</a:t>
            </a:r>
          </a:p>
          <a:p>
            <a:r>
              <a:rPr lang="uk-UA" b="1" dirty="0"/>
              <a:t>п</a:t>
            </a:r>
            <a:r>
              <a:rPr lang="uk-UA" b="1" dirty="0" smtClean="0"/>
              <a:t>о рослині</a:t>
            </a:r>
            <a:endParaRPr lang="ru-RU" b="1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7" r="2359" b="27536"/>
          <a:stretch/>
        </p:blipFill>
        <p:spPr bwMode="auto">
          <a:xfrm>
            <a:off x="4453283" y="5095892"/>
            <a:ext cx="4514864" cy="152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453283" y="6298287"/>
            <a:ext cx="2481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Добові зміни у рослин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42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Доведи!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lvl="0" indent="0">
              <a:buNone/>
            </a:pPr>
            <a:r>
              <a:rPr lang="uk-UA" dirty="0" smtClean="0"/>
              <a:t> … що </a:t>
            </a:r>
            <a:r>
              <a:rPr lang="uk-UA" dirty="0"/>
              <a:t>без знань з біології було б неможливо здобути </a:t>
            </a:r>
            <a:r>
              <a:rPr lang="uk-UA" dirty="0" smtClean="0"/>
              <a:t>професію</a:t>
            </a:r>
            <a:endParaRPr lang="ru-RU" dirty="0"/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564904"/>
            <a:ext cx="5400600" cy="362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2000" y="6237312"/>
            <a:ext cx="1726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агронома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29830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Доведи!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/>
              <a:t>… що без знань з біології було б неможливо здобути професію</a:t>
            </a:r>
            <a:endParaRPr lang="ru-RU" dirty="0"/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492896"/>
            <a:ext cx="3620988" cy="362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81538" y="6124887"/>
            <a:ext cx="13536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лікаря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26265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153</TotalTime>
  <Words>270</Words>
  <Application>Microsoft Office PowerPoint</Application>
  <PresentationFormat>Экран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Урок №4</vt:lpstr>
      <vt:lpstr>Презентация PowerPoint</vt:lpstr>
      <vt:lpstr>Завдання уроку:</vt:lpstr>
      <vt:lpstr>Науки, що вивчають життя</vt:lpstr>
      <vt:lpstr>Продовж речення:</vt:lpstr>
      <vt:lpstr>Пригадаємо разом:</vt:lpstr>
      <vt:lpstr>Поміркуй!</vt:lpstr>
      <vt:lpstr>Доведи!</vt:lpstr>
      <vt:lpstr>Доведи!</vt:lpstr>
      <vt:lpstr>Доведи!</vt:lpstr>
      <vt:lpstr>Доведи!</vt:lpstr>
      <vt:lpstr>Домашнє завдання: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№4</dc:title>
  <dc:creator>Админ</dc:creator>
  <cp:lastModifiedBy>Богдан</cp:lastModifiedBy>
  <cp:revision>9</cp:revision>
  <dcterms:created xsi:type="dcterms:W3CDTF">2015-08-13T21:07:29Z</dcterms:created>
  <dcterms:modified xsi:type="dcterms:W3CDTF">2015-08-14T19:07:55Z</dcterms:modified>
</cp:coreProperties>
</file>