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4B72FEA-A4DA-4BC2-9313-A30332B0DFAC}" type="datetimeFigureOut">
              <a:rPr lang="ru-RU" smtClean="0"/>
              <a:pPr/>
              <a:t>11.09.2015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97013E8-7215-4553-9B1A-6823631680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2;&#1086;&#1080;%20&#1076;&#1086;&#1082;&#1091;&#1084;&#1077;&#1085;&#1090;&#1099;\&#1053;&#1072;&#1090;&#1072;&#1096;&#1072;\&#1041;&#1110;&#1086;&#1083;&#1086;&#1075;&#1110;&#1103;\&#1056;&#1086;&#1089;&#1090;%20&#1080;%20&#1094;&#1074;&#1077;&#1090;&#1077;&#1085;&#1080;&#1077;%20&#1079;&#1072;%202%20&#1084;&#1080;&#1085;&#1091;&#1090;&#1099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7116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Урок № 1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142984"/>
            <a:ext cx="7406640" cy="157163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 уроку: </a:t>
            </a:r>
          </a:p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наука про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живого.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http://upload.wikimedia.org/wikipedia/commons/b/b7/Gullfisk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6169" y="0"/>
            <a:ext cx="2447831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4" descr="gandex.ru-13546_58e2113f5413e42e1abb6467408fcc8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453" y="4000504"/>
            <a:ext cx="4700547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Рабочий стол\26_1091_oboi_belka_na_vetke_1920x10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3500438"/>
            <a:ext cx="4786346" cy="2755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http://tut-cikavo.com/images/Roslyny/grib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28934"/>
            <a:ext cx="3714776" cy="2758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869324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Ріст і розвиток</a:t>
            </a:r>
            <a:b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Ріст</a:t>
            </a:r>
            <a:r>
              <a:rPr lang="uk-UA" sz="4000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– одна з основних властивостей організму, яка полягає у збільшенні його розмірів.</a:t>
            </a:r>
            <a:r>
              <a:rPr lang="uk-UA" sz="4000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Розвиток </a:t>
            </a: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— це поява в процесі росту організму нових частин або органів.</a:t>
            </a:r>
            <a:endParaRPr lang="ru-RU" sz="40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ідео</a:t>
            </a:r>
            <a:r>
              <a:rPr lang="uk-UA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“Ріст</a:t>
            </a:r>
            <a:r>
              <a:rPr lang="uk-UA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живого </a:t>
            </a:r>
            <a:r>
              <a:rPr lang="uk-UA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організма”</a:t>
            </a:r>
            <a:endParaRPr lang="ru-RU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ост и цветение за 2 минуты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14480" y="1245379"/>
            <a:ext cx="6816772" cy="5112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320"/>
            <a:ext cx="8076464" cy="3083242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Живлення</a:t>
            </a:r>
            <a:r>
              <a:rPr lang="uk-UA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Поглинання речовин з навколишнього середовища називають живленням. </a:t>
            </a:r>
            <a:r>
              <a:rPr lang="uk-UA" sz="4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Їжа потрібна всім живим організмам! 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subject.com.ua/textbook/nature/2klas/2klas.files/image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714752"/>
            <a:ext cx="4983382" cy="2923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Обмін речовинами та енергією</a:t>
            </a:r>
            <a:r>
              <a:rPr lang="uk-UA" sz="4400" b="1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4400" b="1" dirty="0" smtClean="0">
                <a:solidFill>
                  <a:srgbClr val="FF0000"/>
                </a:solidFill>
                <a:effectLst/>
              </a:rPr>
            </a:br>
            <a:endParaRPr lang="ru-RU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357298"/>
            <a:ext cx="74295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сновними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джерелами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енергії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живих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організмів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життєдіяльності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сонячне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світло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органічні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енергії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витрачається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живими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організмами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перебіг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життєвих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процесів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ріст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розмноження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дихання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…), а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виділяється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тепла.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654482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Дихання</a:t>
            </a:r>
            <a:r>
              <a:rPr lang="uk-UA" sz="40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Усі живі організми дихають!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angarcanin.ru/wp-content/uploads/2013/09/%D0%9B%D0%B5%D0%B3%D0%BA%D0%BE%D0%B5-%D0%B4%D1%8B%D1%85%D0%B0%D0%BD%D0%B8%D0%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071678"/>
            <a:ext cx="5572128" cy="3714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320"/>
            <a:ext cx="7790712" cy="365474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Пристосування до навколишнього середовища</a:t>
            </a: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Пристосування до навколишнього середовища - це такі зміни в мінливому оточенні, які дають змогу вижити і залишити потомство.</a:t>
            </a:r>
            <a:endParaRPr lang="ru-RU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www.enpri.krivbassinfo.com/pict/koluchk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143381"/>
            <a:ext cx="2884577" cy="2714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http://celebnyerasteniya.ru/wp-content/uploads/2013/01/%D1%81%D0%B2%D0%BE%D0%B9%D1%81%D1%82%D0%B2%D0%B0-%D0%B0%D0%BB%D0%BE%D1%8D-%D0%B2%D0%B5%D1%80%D0%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124325"/>
            <a:ext cx="2733674" cy="2733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440168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Завдання для учнів</a:t>
            </a: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“Знайди</a:t>
            </a: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ознаки </a:t>
            </a:r>
            <a:r>
              <a:rPr lang="uk-UA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живого”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yak-prosto.com/images/d/1/yak-virishuvati-zavdann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285992"/>
            <a:ext cx="3714750" cy="3829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274320"/>
            <a:ext cx="5290382" cy="6440828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Домашнє завдання</a:t>
            </a:r>
            <a:br>
              <a:rPr lang="uk-UA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/>
              <a:t> </a:t>
            </a:r>
            <a:r>
              <a:rPr lang="uk-UA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Опрацювати відповідний параграф, вивчити записи у зошиті: терміни, поняття, прізвища вчених, основні ознаки життя.</a:t>
            </a:r>
            <a:endParaRPr lang="ru-RU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urist-ua.com/pars_docs/refs/16/15395/15395_html_m618d2eb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85926"/>
            <a:ext cx="2771794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274320"/>
            <a:ext cx="5433258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effectLst/>
                <a:latin typeface="Times New Roman" pitchFamily="18" charset="0"/>
                <a:cs typeface="Times New Roman" pitchFamily="18" charset="0"/>
              </a:rPr>
              <a:t>Поглянь навколо себе…</a:t>
            </a:r>
            <a:endParaRPr lang="ru-RU"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D:\Мои документы\Наташа\Біологія\картинки\1265055851_D6E2E5F2FB20E220F1E0E4F3203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572008"/>
            <a:ext cx="321471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 descr="D:\Мои документы\Наташа\Біологія\картинки\1385239197-more-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00306"/>
            <a:ext cx="321467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D:\Мои документы\Наташа\Біологія\картинки\vino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3214710" cy="229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D:\Мои документы\Наташа\Біологія\картинки\1311830481_pochv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4357694"/>
            <a:ext cx="3000395" cy="2265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D:\Мои документы\Наташа\Біологія\картинки\1312292772_13605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857628"/>
            <a:ext cx="2976583" cy="2232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D:\Мои документы\Наташа\Біологія\картинки\11412373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49189" y="1785926"/>
            <a:ext cx="3094811" cy="2342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D:\Мои документы\Наташа\Біологія\картинки\1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0430" y="1285860"/>
            <a:ext cx="3048021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3940498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Завдання уроку:</a:t>
            </a:r>
            <a:r>
              <a:rPr lang="uk-UA" sz="4000" b="1" u="sng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u="sng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Біологія – наука про життя.</a:t>
            </a:r>
            <a:b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Відмінності живої і неживої природи.</a:t>
            </a:r>
            <a:b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Основні ознаки життя.</a:t>
            </a:r>
            <a:r>
              <a:rPr lang="uk-UA" dirty="0" smtClean="0">
                <a:solidFill>
                  <a:srgbClr val="002060"/>
                </a:solidFill>
              </a:rPr>
              <a:t/>
            </a:r>
            <a:br>
              <a:rPr lang="uk-UA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pic>
        <p:nvPicPr>
          <p:cNvPr id="3" name="Picture 2" descr="http://jointhejoy.ru/sites/default/files/imagecache/post_image/che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500438"/>
            <a:ext cx="4214842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857232"/>
            <a:ext cx="4933192" cy="47149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Назва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науки «</a:t>
            </a:r>
            <a:r>
              <a:rPr lang="ru-RU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»  походить</a:t>
            </a:r>
            <a:b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старогрецьких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біос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» — </a:t>
            </a:r>
            <a:r>
              <a:rPr lang="ru-RU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 та «логос» — 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наука!</a:t>
            </a:r>
            <a:endParaRPr lang="ru-RU" sz="40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4book.org/images/shcoolbook_ua/6/hkhjkg_8f26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2714644" cy="37462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1802 рік - з'являється термін </a:t>
            </a:r>
            <a:r>
              <a:rPr lang="uk-UA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“біологія”</a:t>
            </a:r>
            <a:endParaRPr lang="ru-RU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1214414" y="1524000"/>
            <a:ext cx="3878794" cy="466344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Жан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Батіст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Ламарк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5072066" y="1524000"/>
            <a:ext cx="3861622" cy="4663440"/>
          </a:xfrm>
        </p:spPr>
        <p:txBody>
          <a:bodyPr/>
          <a:lstStyle/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Готфрід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Тревіранус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" name="Содержимое 12" descr="54748335_Gottfried_Reinhold_Treviran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2285992"/>
            <a:ext cx="2696372" cy="3951288"/>
          </a:xfrm>
          <a:prstGeom prst="rect">
            <a:avLst/>
          </a:prstGeom>
        </p:spPr>
      </p:pic>
      <p:pic>
        <p:nvPicPr>
          <p:cNvPr id="12" name="Содержимое 9" descr="jean-baptiste-lamarck-300-378-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285992"/>
            <a:ext cx="3067292" cy="400052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3583308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іологія</a:t>
            </a:r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це наука про життя.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shkola.ostriv.in.ua/images/publications/4/7065/13039398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714752"/>
            <a:ext cx="4000528" cy="26670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00042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Завдання для учнів</a:t>
            </a: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“Назвіть</a:t>
            </a:r>
            <a:r>
              <a:rPr lang="uk-UA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основні ознаки живих </a:t>
            </a:r>
            <a:r>
              <a:rPr lang="uk-UA" sz="40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організмів”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2" descr="http://ribak.com.ua/files/514/417/e7e14d505dac58be1be91b200ef14e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4500570"/>
            <a:ext cx="2471881" cy="1857388"/>
          </a:xfrm>
          <a:prstGeom prst="rect">
            <a:avLst/>
          </a:prstGeom>
          <a:noFill/>
        </p:spPr>
      </p:pic>
      <p:pic>
        <p:nvPicPr>
          <p:cNvPr id="4" name="Picture 4" descr="http://i16.beon.ru/75/82/578275/55/17485455/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500306"/>
            <a:ext cx="2500330" cy="1875248"/>
          </a:xfrm>
          <a:prstGeom prst="rect">
            <a:avLst/>
          </a:prstGeom>
          <a:noFill/>
        </p:spPr>
      </p:pic>
      <p:pic>
        <p:nvPicPr>
          <p:cNvPr id="5" name="Picture 10" descr="http://www.aneco.ru/images/stories/pchel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4500570"/>
            <a:ext cx="2518741" cy="1885934"/>
          </a:xfrm>
          <a:prstGeom prst="rect">
            <a:avLst/>
          </a:prstGeom>
          <a:noFill/>
        </p:spPr>
      </p:pic>
      <p:pic>
        <p:nvPicPr>
          <p:cNvPr id="6" name="Picture 8" descr="http://img-fotki.yandex.ru/get/4403/40312205.43/0_6606a_3a275a75_-2-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2500306"/>
            <a:ext cx="2500331" cy="1873283"/>
          </a:xfrm>
          <a:prstGeom prst="rect">
            <a:avLst/>
          </a:prstGeom>
          <a:noFill/>
        </p:spPr>
      </p:pic>
      <p:pic>
        <p:nvPicPr>
          <p:cNvPr id="7" name="Picture 2" descr="http://school.xvatit.com/images/4/43/MatI-10-8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5575" y="2000240"/>
            <a:ext cx="2638425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Ознаки, які відрізняють живе від неживого: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1643050"/>
            <a:ext cx="692948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Розмноження.</a:t>
            </a:r>
            <a:b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Ріст і розвиток.</a:t>
            </a:r>
            <a:b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Живлення. </a:t>
            </a:r>
            <a:b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Виділення.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Обмін речовинами та енергією.</a:t>
            </a:r>
            <a:b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Дихання.</a:t>
            </a:r>
            <a:b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Пристосування до навколишнього середовища.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320"/>
            <a:ext cx="7790712" cy="251173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Розмноження</a:t>
            </a: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Розмноження – це утворення батьківськими організмами нових подібних до себе дочірніх особин.</a:t>
            </a:r>
            <a:endParaRPr lang="ru-RU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99px.ru/sstorage/53/2013/03/mid_63770_26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0"/>
            <a:ext cx="4000528" cy="2428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8" descr="http://greenhome.org.ua/wp-content/uploads/2012/10/%D0%AD%D1%85%D0%B8%D0%BD%D0%BE%D0%BF%D1%81%D0%B8%D1%81-%D0%BC%D0%BD%D0%BE%D0%B3%D0%BE%D1%80%D0%B0%D0%B7%D0%B4%D0%B5%D0%BB%D1%8C%D0%BD%D1%8B%D0%B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291022"/>
            <a:ext cx="3847460" cy="2566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farm3.staticflickr.com/2384/3534364133_8acbabba8e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5512" y="2428868"/>
            <a:ext cx="323848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://www.kartinki24.ru/uploads/gallery/main/325/kartinki24_chickens_0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4286256"/>
            <a:ext cx="3500462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54</TotalTime>
  <Words>129</Words>
  <Application>Microsoft Office PowerPoint</Application>
  <PresentationFormat>Экран (4:3)</PresentationFormat>
  <Paragraphs>26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Урок № 1</vt:lpstr>
      <vt:lpstr>Поглянь навколо себе…</vt:lpstr>
      <vt:lpstr>Завдання уроку: Біологія – наука про життя. Відмінності живої і неживої природи. Основні ознаки життя. </vt:lpstr>
      <vt:lpstr>Назва науки «Біологія»  походить від старогрецьких слів  «біос» — життя та «логос» — наука!</vt:lpstr>
      <vt:lpstr>1802 рік - з'являється термін “біологія”</vt:lpstr>
      <vt:lpstr>Біологія – це наука про життя.</vt:lpstr>
      <vt:lpstr>Завдання для учнів  “Назвіть основні ознаки живих організмів”</vt:lpstr>
      <vt:lpstr>Ознаки, які відрізняють живе від неживого:</vt:lpstr>
      <vt:lpstr>Розмноження Розмноження – це утворення батьківськими організмами нових подібних до себе дочірніх особин.</vt:lpstr>
      <vt:lpstr>Ріст і розвиток  Ріст – одна з основних властивостей організму, яка полягає у збільшенні його розмірів.  Розвиток — це поява в процесі росту організму нових частин або органів.</vt:lpstr>
      <vt:lpstr>Відео “Ріст живого організма”</vt:lpstr>
      <vt:lpstr>Живлення  Поглинання речовин з навколишнього середовища називають живленням.  Їжа потрібна всім живим організмам! </vt:lpstr>
      <vt:lpstr>Обмін речовинами та енергією </vt:lpstr>
      <vt:lpstr>Дихання Усі живі організми дихають! </vt:lpstr>
      <vt:lpstr>Пристосування до навколишнього середовища Пристосування до навколишнього середовища - це такі зміни в мінливому оточенні, які дають змогу вижити і залишити потомство.</vt:lpstr>
      <vt:lpstr>Завдання для учнів  “Знайди ознаки живого”</vt:lpstr>
      <vt:lpstr>Домашнє завдання  Опрацювати відповідний параграф, вивчити записи у зошиті: терміни, поняття, прізвища вчених, основні ознаки життя.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№ 1</dc:title>
  <dc:creator>Admin</dc:creator>
  <cp:lastModifiedBy>geograf</cp:lastModifiedBy>
  <cp:revision>8</cp:revision>
  <dcterms:created xsi:type="dcterms:W3CDTF">2015-08-14T09:14:12Z</dcterms:created>
  <dcterms:modified xsi:type="dcterms:W3CDTF">2015-09-11T07:25:43Z</dcterms:modified>
</cp:coreProperties>
</file>